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Economica" panose="020B0604020202020204" charset="0"/>
      <p:regular r:id="rId19"/>
      <p:bold r:id="rId20"/>
      <p:italic r:id="rId21"/>
      <p:boldItalic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d6bae99256a5b4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4d6bae99256a5b4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d6bae99256a5b4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d6bae99256a5b4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9607395f97d848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9607395f97d848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d6bae99256a5b4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d6bae99256a5b4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b5c50877da0b3b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1b5c50877da0b3b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b5c50877da0b3b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1b5c50877da0b3b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b5c50877da0b3b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b5c50877da0b3b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25c832d3e6f093c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25c832d3e6f093c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d6bae99256a5b4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d6bae99256a5b4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b5c50877da0b3b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1b5c50877da0b3b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b5c50877da0b3b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1b5c50877da0b3b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 </a:t>
            </a:r>
            <a:endParaRPr dirty="0"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 lnSpcReduction="20000"/>
          </a:bodyPr>
          <a:lstStyle/>
          <a:p>
            <a:pPr marL="0" indent="0"/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Projekt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„Azymut → Rozwój kompetencji kluczowych”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numerze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2022-1-PL01-KA121-SCH-000068475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</a:t>
            </a:r>
            <a:r>
              <a:rPr lang="pl-P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spółfinansowany przez Unię Europejską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realizowany w Zespole Szkół Kształcenia Ustawicznego w Rzeszowie  od 01.06.2022 do 31.08.2023. </a:t>
            </a:r>
            <a:r>
              <a:rPr lang="pl-P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 projektu z UE: 88 715,00 EUR.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1B124B86-FC74-2B00-18FE-FC3376B52D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40" y="2057082"/>
            <a:ext cx="5760720" cy="1029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Porto</a:t>
            </a:r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22.04.2023</a:t>
            </a:r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500" y="13750"/>
            <a:ext cx="3837002" cy="5115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Rejs</a:t>
            </a:r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5570700" cy="3354000"/>
          </a:xfrm>
          <a:prstGeom prst="rect">
            <a:avLst/>
          </a:prstGeom>
          <a:ln w="9525" cap="flat" cmpd="sng">
            <a:solidFill>
              <a:srgbClr val="00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900"/>
              <a:t>Wyjazd do Porto odbyliśmy wraz z Angielską grupą uczniów. Rano wyjechaliśmy autobusem i po krótkiej przechadzce udaliśmy się na rejs statkiem. Na pokładzie oglądaliśmy mosty w Porto i dowiedzieliśmy się o nich informacji. Było to niesamowite doświadczenie.</a:t>
            </a:r>
            <a:endParaRPr sz="1900"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224" y="1225225"/>
            <a:ext cx="2515500" cy="33540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308250" y="3861246"/>
            <a:ext cx="8527500" cy="951900"/>
          </a:xfrm>
          <a:prstGeom prst="rect">
            <a:avLst/>
          </a:prstGeom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500"/>
              <a:t>Po obiedzie udaliśmy się na górną część mostu gdzie znajduje się tory tramwaju. W pobliżu znajduje się również dworzec kolejowy z pięknym wnętrzem wykonanym z klasycznych kafelków przedstawiające ważne dla portugali wydarzenia historyczne.</a:t>
            </a:r>
            <a:endParaRPr sz="1500"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72325"/>
            <a:ext cx="4267197" cy="3200397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372325"/>
            <a:ext cx="4267197" cy="3200397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Vila do Conde </a:t>
            </a:r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23.04.2023</a:t>
            </a:r>
            <a:endParaRPr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724201"/>
            <a:ext cx="4571996" cy="3428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337800" y="366275"/>
            <a:ext cx="4837200" cy="4410900"/>
          </a:xfrm>
          <a:prstGeom prst="rect">
            <a:avLst/>
          </a:prstGeom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/>
              <a:t>Do pobliskiego miasta udaliśmy się się szybkim tranwajem tzw. metro. Nasza miejscowość Povoa de Varzim dla tego rodzaju transportu jest przystankiem końcowym. Podróż jest komfortowa i szybka. Kursują one do Porto i odjazdy nawet w niedziele są co około 20 minut.</a:t>
            </a: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5980" y="366275"/>
            <a:ext cx="3178918" cy="4410898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202825" y="3091825"/>
            <a:ext cx="2796300" cy="1675200"/>
          </a:xfrm>
          <a:prstGeom prst="rect">
            <a:avLst/>
          </a:prstGeom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500"/>
              <a:t>Po jeździe metrem udaliśmy się na spacer po mieście. Zobaczyliśmy stare uliczki a później przeszliśmy się po promenadzie. </a:t>
            </a:r>
            <a:endParaRPr sz="1500"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763" y="685125"/>
            <a:ext cx="2796414" cy="2097303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4714" y="685125"/>
            <a:ext cx="5442575" cy="4081909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355125" y="793250"/>
            <a:ext cx="3462900" cy="3556800"/>
          </a:xfrm>
          <a:prstGeom prst="rect">
            <a:avLst/>
          </a:prstGeom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600"/>
              <a:t>W międzyczasie udaliśmy się na mecz lokalnych drużyn siatkówki kobiet. Był bardzo fascynujący, a na widowni oprócz nas było dużo osób. Sama gra skończyła się wynikiem 3:0.</a:t>
            </a:r>
            <a:endParaRPr sz="1600"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3114" y="793374"/>
            <a:ext cx="4740924" cy="3556751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64659"/>
            <a:ext cx="9144000" cy="68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Póvoa de Varzim</a:t>
            </a: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8518" y="238200"/>
            <a:ext cx="3500303" cy="46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5000" y="1349275"/>
            <a:ext cx="4791347" cy="359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775" y="166700"/>
            <a:ext cx="3582049" cy="477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>
            <a:spLocks noGrp="1"/>
          </p:cNvSpPr>
          <p:nvPr>
            <p:ph type="body" idx="1"/>
          </p:nvPr>
        </p:nvSpPr>
        <p:spPr>
          <a:xfrm>
            <a:off x="28625" y="152400"/>
            <a:ext cx="55941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/>
              <a:t>Povoa de Varzim jest to miejscowość w której mieszkaliśmy i mieliśmy szkołę. Zwiedzaliśmy miasto podczas gry ,,pedi paper” wraz z portugalskimi uczniami w jednym z pierwszych dni wyjazdu</a:t>
            </a:r>
            <a:endParaRPr/>
          </a:p>
        </p:txBody>
      </p:sp>
      <p:pic>
        <p:nvPicPr>
          <p:cNvPr id="134" name="Google Shape;13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25" y="1833525"/>
            <a:ext cx="2684701" cy="2008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8825" y="102325"/>
            <a:ext cx="2909473" cy="2177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9337" y="2636800"/>
            <a:ext cx="2909476" cy="2182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4826" y="2481900"/>
            <a:ext cx="2909473" cy="2177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252</Words>
  <Application>Microsoft Office PowerPoint</Application>
  <PresentationFormat>Pokaz na ekranie (16:9)</PresentationFormat>
  <Paragraphs>14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Economica</vt:lpstr>
      <vt:lpstr>Times New Roman</vt:lpstr>
      <vt:lpstr>Open Sans</vt:lpstr>
      <vt:lpstr>Calibri</vt:lpstr>
      <vt:lpstr>Arial</vt:lpstr>
      <vt:lpstr>Luxe</vt:lpstr>
      <vt:lpstr> </vt:lpstr>
      <vt:lpstr>Porto</vt:lpstr>
      <vt:lpstr>Rejs</vt:lpstr>
      <vt:lpstr>Prezentacja programu PowerPoint</vt:lpstr>
      <vt:lpstr>Vila do Conde </vt:lpstr>
      <vt:lpstr>Prezentacja programu PowerPoint</vt:lpstr>
      <vt:lpstr>Prezentacja programu PowerPoint</vt:lpstr>
      <vt:lpstr>Prezentacja programu PowerPoint</vt:lpstr>
      <vt:lpstr>Prezentacja programu PowerPoint</vt:lpstr>
      <vt:lpstr>Póvoa de Varzim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Izabela Sagan</dc:creator>
  <cp:lastModifiedBy>Izabela Sagan</cp:lastModifiedBy>
  <cp:revision>2</cp:revision>
  <dcterms:modified xsi:type="dcterms:W3CDTF">2023-08-27T13:04:24Z</dcterms:modified>
</cp:coreProperties>
</file>