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7" r:id="rId4"/>
    <p:sldId id="259" r:id="rId5"/>
    <p:sldId id="258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692828-A054-3104-8C64-31E96FD02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02522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0844022-FF43-D63B-2A65-08A02DD95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Direction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→ Development of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competences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with the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2022-1-PL01-KA121-SCH-000068475 co-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financed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the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Union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implemented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Continuing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School 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Complex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Rzeszów from 01.06.2022 to 31.08.2023. Project co-</a:t>
            </a:r>
            <a:r>
              <a:rPr lang="pl-PL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financing</a:t>
            </a:r>
            <a:r>
              <a:rPr lang="pl-PL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EU: EUR 88,715.00.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64BF5E4-580B-6749-AB6C-83B2754240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40" y="2824480"/>
            <a:ext cx="5760720" cy="1209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20066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5">
            <a:extLst>
              <a:ext uri="{FF2B5EF4-FFF2-40B4-BE49-F238E27FC236}">
                <a16:creationId xmlns:a16="http://schemas.microsoft.com/office/drawing/2014/main" id="{59656CEE-C62B-75FE-E2D8-BC6BCE46B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75" y="-24864"/>
            <a:ext cx="6256974" cy="6882864"/>
          </a:xfrm>
          <a:prstGeom prst="rect">
            <a:avLst/>
          </a:prstGeom>
        </p:spPr>
      </p:pic>
      <p:pic>
        <p:nvPicPr>
          <p:cNvPr id="4" name="Obraz 4">
            <a:extLst>
              <a:ext uri="{FF2B5EF4-FFF2-40B4-BE49-F238E27FC236}">
                <a16:creationId xmlns:a16="http://schemas.microsoft.com/office/drawing/2014/main" id="{E61EFC2F-8CA7-B00E-FCF3-B6858E557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24864"/>
            <a:ext cx="6256974" cy="688286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EA002D6-5D9B-541B-43AE-AAA511D68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265318" y="622659"/>
            <a:ext cx="11983314" cy="987940"/>
          </a:xfrm>
        </p:spPr>
        <p:txBody>
          <a:bodyPr/>
          <a:lstStyle/>
          <a:p>
            <a:r>
              <a:rPr lang="pl-PL" sz="3800" i="1" dirty="0" err="1"/>
              <a:t>Presentation</a:t>
            </a:r>
            <a:r>
              <a:rPr lang="pl-PL" sz="3800" i="1" dirty="0"/>
              <a:t> </a:t>
            </a:r>
            <a:r>
              <a:rPr lang="pl-PL" sz="3800" i="1" dirty="0" err="1"/>
              <a:t>about</a:t>
            </a:r>
            <a:r>
              <a:rPr lang="pl-PL" sz="3800" i="1" dirty="0"/>
              <a:t> golf and surfing in Portugal</a:t>
            </a:r>
          </a:p>
        </p:txBody>
      </p:sp>
    </p:spTree>
    <p:extLst>
      <p:ext uri="{BB962C8B-B14F-4D97-AF65-F5344CB8AC3E}">
        <p14:creationId xmlns:p14="http://schemas.microsoft.com/office/powerpoint/2010/main" val="33151143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7">
            <a:extLst>
              <a:ext uri="{FF2B5EF4-FFF2-40B4-BE49-F238E27FC236}">
                <a16:creationId xmlns:a16="http://schemas.microsoft.com/office/drawing/2014/main" id="{3E94B9D6-0EA6-8E73-01C5-B086402CA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3D4FF4D-01FE-DF29-5B22-47FD22865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Golf in Estela 20.04.2023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A928807-AF9C-4029-FAC7-926E0698A493}"/>
              </a:ext>
            </a:extLst>
          </p:cNvPr>
          <p:cNvSpPr txBox="1"/>
          <p:nvPr/>
        </p:nvSpPr>
        <p:spPr>
          <a:xfrm>
            <a:off x="4565135" y="1680632"/>
            <a:ext cx="621270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Last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dirty="0" err="1">
                <a:solidFill>
                  <a:schemeClr val="bg1"/>
                </a:solidFill>
              </a:rPr>
              <a:t>T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hursday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we went to </a:t>
            </a:r>
            <a:r>
              <a:rPr lang="pl-PL" sz="2300" b="1" dirty="0" err="1">
                <a:solidFill>
                  <a:schemeClr val="bg1"/>
                </a:solidFill>
              </a:rPr>
              <a:t>E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stela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where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there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is a golf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course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. We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were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taught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everything from scratch by a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patient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and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understanding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instructor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, thanks to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whom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we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found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out that it is not as easy as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it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seems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but with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each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shot we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were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getting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better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and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better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and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everyone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had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pl-PL" sz="2300" b="1" i="0" u="none" strike="noStrike" dirty="0" err="1">
                <a:solidFill>
                  <a:schemeClr val="bg1"/>
                </a:solidFill>
                <a:effectLst/>
              </a:rPr>
              <a:t>fun</a:t>
            </a:r>
            <a:r>
              <a:rPr lang="pl-PL" sz="2300" b="1" i="0" u="none" strike="noStrike" dirty="0">
                <a:solidFill>
                  <a:schemeClr val="bg1"/>
                </a:solidFill>
                <a:effectLst/>
              </a:rPr>
              <a:t>.</a:t>
            </a:r>
            <a:endParaRPr lang="pl-PL" sz="2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6660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7">
            <a:extLst>
              <a:ext uri="{FF2B5EF4-FFF2-40B4-BE49-F238E27FC236}">
                <a16:creationId xmlns:a16="http://schemas.microsoft.com/office/drawing/2014/main" id="{E0DD5404-20EC-0AF6-7172-4D9B7E19B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132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3BE201-FF19-AEBD-13A0-E831A63E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35" y="820568"/>
            <a:ext cx="10160000" cy="3416300"/>
          </a:xfrm>
        </p:spPr>
        <p:txBody>
          <a:bodyPr>
            <a:normAutofit/>
          </a:bodyPr>
          <a:lstStyle/>
          <a:p>
            <a:r>
              <a:rPr lang="pl-PL" sz="2700" dirty="0">
                <a:solidFill>
                  <a:schemeClr val="bg1"/>
                </a:solidFill>
              </a:rPr>
              <a:t>On </a:t>
            </a:r>
            <a:r>
              <a:rPr lang="pl-PL" sz="2700" dirty="0" err="1">
                <a:solidFill>
                  <a:schemeClr val="bg1"/>
                </a:solidFill>
              </a:rPr>
              <a:t>Monday</a:t>
            </a:r>
            <a:r>
              <a:rPr lang="pl-PL" sz="2700" dirty="0">
                <a:solidFill>
                  <a:schemeClr val="bg1"/>
                </a:solidFill>
              </a:rPr>
              <a:t> we </a:t>
            </a:r>
            <a:r>
              <a:rPr lang="pl-PL" sz="2700" dirty="0" err="1">
                <a:solidFill>
                  <a:schemeClr val="bg1"/>
                </a:solidFill>
              </a:rPr>
              <a:t>had</a:t>
            </a:r>
            <a:r>
              <a:rPr lang="pl-PL" sz="2700" dirty="0">
                <a:solidFill>
                  <a:schemeClr val="bg1"/>
                </a:solidFill>
              </a:rPr>
              <a:t> a surfing </a:t>
            </a:r>
            <a:r>
              <a:rPr lang="pl-PL" sz="2700" dirty="0" err="1">
                <a:solidFill>
                  <a:schemeClr val="bg1"/>
                </a:solidFill>
              </a:rPr>
              <a:t>lesson</a:t>
            </a:r>
            <a:r>
              <a:rPr lang="pl-PL" sz="2700" dirty="0">
                <a:solidFill>
                  <a:schemeClr val="bg1"/>
                </a:solidFill>
              </a:rPr>
              <a:t> in </a:t>
            </a:r>
            <a:r>
              <a:rPr lang="pl-PL" sz="2700" dirty="0" err="1">
                <a:solidFill>
                  <a:schemeClr val="bg1"/>
                </a:solidFill>
              </a:rPr>
              <a:t>Povóa</a:t>
            </a:r>
            <a:r>
              <a:rPr lang="pl-PL" sz="2700" dirty="0">
                <a:solidFill>
                  <a:schemeClr val="bg1"/>
                </a:solidFill>
              </a:rPr>
              <a:t> de Varzim. First, we </a:t>
            </a:r>
            <a:r>
              <a:rPr lang="pl-PL" sz="2700" dirty="0" err="1">
                <a:solidFill>
                  <a:schemeClr val="bg1"/>
                </a:solidFill>
              </a:rPr>
              <a:t>had</a:t>
            </a:r>
            <a:r>
              <a:rPr lang="pl-PL" sz="2700" dirty="0">
                <a:solidFill>
                  <a:schemeClr val="bg1"/>
                </a:solidFill>
              </a:rPr>
              <a:t> a </a:t>
            </a:r>
            <a:r>
              <a:rPr lang="pl-PL" sz="2700" dirty="0" err="1">
                <a:solidFill>
                  <a:schemeClr val="bg1"/>
                </a:solidFill>
              </a:rPr>
              <a:t>short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instruction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how</a:t>
            </a:r>
            <a:r>
              <a:rPr lang="pl-PL" sz="2700" dirty="0">
                <a:solidFill>
                  <a:schemeClr val="bg1"/>
                </a:solidFill>
              </a:rPr>
              <a:t> to </a:t>
            </a:r>
            <a:r>
              <a:rPr lang="pl-PL" sz="2700" dirty="0" err="1">
                <a:solidFill>
                  <a:schemeClr val="bg1"/>
                </a:solidFill>
              </a:rPr>
              <a:t>behave</a:t>
            </a:r>
            <a:r>
              <a:rPr lang="pl-PL" sz="2700" dirty="0">
                <a:solidFill>
                  <a:schemeClr val="bg1"/>
                </a:solidFill>
              </a:rPr>
              <a:t> on a </a:t>
            </a:r>
            <a:r>
              <a:rPr lang="pl-PL" sz="2700" dirty="0" err="1">
                <a:solidFill>
                  <a:schemeClr val="bg1"/>
                </a:solidFill>
              </a:rPr>
              <a:t>board</a:t>
            </a:r>
            <a:r>
              <a:rPr lang="pl-PL" sz="2700" dirty="0">
                <a:solidFill>
                  <a:schemeClr val="bg1"/>
                </a:solidFill>
              </a:rPr>
              <a:t> in order to </a:t>
            </a:r>
            <a:r>
              <a:rPr lang="pl-PL" sz="2700" dirty="0" err="1">
                <a:solidFill>
                  <a:schemeClr val="bg1"/>
                </a:solidFill>
              </a:rPr>
              <a:t>stay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safe</a:t>
            </a:r>
            <a:r>
              <a:rPr lang="pl-PL" sz="2700" dirty="0">
                <a:solidFill>
                  <a:schemeClr val="bg1"/>
                </a:solidFill>
              </a:rPr>
              <a:t>. Then, </a:t>
            </a:r>
            <a:r>
              <a:rPr lang="pl-PL" sz="2700" dirty="0" err="1">
                <a:solidFill>
                  <a:schemeClr val="bg1"/>
                </a:solidFill>
              </a:rPr>
              <a:t>dressed</a:t>
            </a:r>
            <a:r>
              <a:rPr lang="pl-PL" sz="2700" dirty="0">
                <a:solidFill>
                  <a:schemeClr val="bg1"/>
                </a:solidFill>
              </a:rPr>
              <a:t> as </a:t>
            </a:r>
            <a:r>
              <a:rPr lang="pl-PL" sz="2700" dirty="0" err="1">
                <a:solidFill>
                  <a:schemeClr val="bg1"/>
                </a:solidFill>
              </a:rPr>
              <a:t>profesional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surfers</a:t>
            </a:r>
            <a:r>
              <a:rPr lang="pl-PL" sz="2700" dirty="0">
                <a:solidFill>
                  <a:schemeClr val="bg1"/>
                </a:solidFill>
              </a:rPr>
              <a:t>  we </a:t>
            </a:r>
            <a:r>
              <a:rPr lang="pl-PL" sz="2700" dirty="0" err="1">
                <a:solidFill>
                  <a:schemeClr val="bg1"/>
                </a:solidFill>
              </a:rPr>
              <a:t>picked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up</a:t>
            </a:r>
            <a:r>
              <a:rPr lang="pl-PL" sz="2700" dirty="0">
                <a:solidFill>
                  <a:schemeClr val="bg1"/>
                </a:solidFill>
              </a:rPr>
              <a:t> </a:t>
            </a:r>
            <a:r>
              <a:rPr lang="pl-PL" sz="2700" dirty="0" err="1">
                <a:solidFill>
                  <a:schemeClr val="bg1"/>
                </a:solidFill>
              </a:rPr>
              <a:t>surfboards</a:t>
            </a:r>
            <a:r>
              <a:rPr lang="pl-PL" sz="2700" dirty="0">
                <a:solidFill>
                  <a:schemeClr val="bg1"/>
                </a:solidFill>
              </a:rPr>
              <a:t> and off we went!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E500EB4-80C8-93AD-04BB-CE486174B491}"/>
              </a:ext>
            </a:extLst>
          </p:cNvPr>
          <p:cNvSpPr txBox="1"/>
          <p:nvPr/>
        </p:nvSpPr>
        <p:spPr>
          <a:xfrm rot="10800000" flipV="1">
            <a:off x="190935" y="17869"/>
            <a:ext cx="88256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4500" b="1" dirty="0">
                <a:solidFill>
                  <a:schemeClr val="bg1"/>
                </a:solidFill>
                <a:latin typeface="+mj-lt"/>
              </a:rPr>
              <a:t>A </a:t>
            </a:r>
            <a:r>
              <a:rPr lang="pl-PL" sz="4500" b="1" dirty="0" err="1">
                <a:solidFill>
                  <a:schemeClr val="bg1"/>
                </a:solidFill>
                <a:latin typeface="+mj-lt"/>
              </a:rPr>
              <a:t>few</a:t>
            </a:r>
            <a:r>
              <a:rPr lang="pl-PL" sz="45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4500" b="1" dirty="0" err="1">
                <a:solidFill>
                  <a:schemeClr val="bg1"/>
                </a:solidFill>
                <a:latin typeface="+mj-lt"/>
              </a:rPr>
              <a:t>information</a:t>
            </a:r>
            <a:r>
              <a:rPr lang="pl-PL" sz="45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4500" b="1" dirty="0" err="1">
                <a:solidFill>
                  <a:schemeClr val="bg1"/>
                </a:solidFill>
                <a:latin typeface="+mj-lt"/>
              </a:rPr>
              <a:t>about</a:t>
            </a:r>
            <a:r>
              <a:rPr lang="pl-PL" sz="4500" b="1" dirty="0">
                <a:solidFill>
                  <a:schemeClr val="bg1"/>
                </a:solidFill>
                <a:latin typeface="+mj-lt"/>
              </a:rPr>
              <a:t> surfing</a:t>
            </a:r>
          </a:p>
        </p:txBody>
      </p:sp>
    </p:spTree>
    <p:extLst>
      <p:ext uri="{BB962C8B-B14F-4D97-AF65-F5344CB8AC3E}">
        <p14:creationId xmlns:p14="http://schemas.microsoft.com/office/powerpoint/2010/main" val="2838531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7">
            <a:extLst>
              <a:ext uri="{FF2B5EF4-FFF2-40B4-BE49-F238E27FC236}">
                <a16:creationId xmlns:a16="http://schemas.microsoft.com/office/drawing/2014/main" id="{D3331E63-7102-D246-FC63-65F5F5FB6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1582" y="-68189"/>
            <a:ext cx="12192000" cy="70206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az 12">
            <a:extLst>
              <a:ext uri="{FF2B5EF4-FFF2-40B4-BE49-F238E27FC236}">
                <a16:creationId xmlns:a16="http://schemas.microsoft.com/office/drawing/2014/main" id="{BB00F63E-BC80-F135-AB23-3CBDE017F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582" y="-83116"/>
            <a:ext cx="4745182" cy="3815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braz 2">
            <a:extLst>
              <a:ext uri="{FF2B5EF4-FFF2-40B4-BE49-F238E27FC236}">
                <a16:creationId xmlns:a16="http://schemas.microsoft.com/office/drawing/2014/main" id="{94C2C898-7753-1C6C-D673-2FA038AF4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386" y="-83116"/>
            <a:ext cx="3790533" cy="284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3">
            <a:extLst>
              <a:ext uri="{FF2B5EF4-FFF2-40B4-BE49-F238E27FC236}">
                <a16:creationId xmlns:a16="http://schemas.microsoft.com/office/drawing/2014/main" id="{6A48EF47-112F-0C01-4E22-08BEF19CA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71582" y="3551328"/>
            <a:ext cx="4771081" cy="35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4">
            <a:extLst>
              <a:ext uri="{FF2B5EF4-FFF2-40B4-BE49-F238E27FC236}">
                <a16:creationId xmlns:a16="http://schemas.microsoft.com/office/drawing/2014/main" id="{662B6D9F-AF0E-5D8B-90B4-0958A40573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8108" y="2686645"/>
            <a:ext cx="3631313" cy="417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E276405-5F81-422C-F76A-A46AFD23CC1E}"/>
              </a:ext>
            </a:extLst>
          </p:cNvPr>
          <p:cNvSpPr txBox="1"/>
          <p:nvPr/>
        </p:nvSpPr>
        <p:spPr>
          <a:xfrm>
            <a:off x="5019079" y="2116232"/>
            <a:ext cx="3790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b="1" dirty="0">
                <a:solidFill>
                  <a:schemeClr val="bg1"/>
                </a:solidFill>
              </a:rPr>
              <a:t>A </a:t>
            </a:r>
            <a:r>
              <a:rPr lang="pl-PL" b="1" dirty="0" err="1">
                <a:solidFill>
                  <a:schemeClr val="bg1"/>
                </a:solidFill>
              </a:rPr>
              <a:t>few</a:t>
            </a:r>
            <a:r>
              <a:rPr lang="pl-PL" b="1" dirty="0">
                <a:solidFill>
                  <a:schemeClr val="bg1"/>
                </a:solidFill>
              </a:rPr>
              <a:t> photos from golf and surfing </a:t>
            </a:r>
            <a:r>
              <a:rPr lang="pl-PL" b="1" dirty="0" err="1">
                <a:solidFill>
                  <a:schemeClr val="bg1"/>
                </a:solidFill>
              </a:rPr>
              <a:t>lessons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594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6">
            <a:extLst>
              <a:ext uri="{FF2B5EF4-FFF2-40B4-BE49-F238E27FC236}">
                <a16:creationId xmlns:a16="http://schemas.microsoft.com/office/drawing/2014/main" id="{1686028A-4A2C-65AC-181B-F49BBA335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66" y="0"/>
            <a:ext cx="12231765" cy="685800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1B9505-C107-7353-5282-0132ED391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799" y="1084532"/>
            <a:ext cx="8825659" cy="3416300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chemeClr val="bg1">
                    <a:lumMod val="90000"/>
                  </a:schemeClr>
                </a:solidFill>
                <a:latin typeface="Roboto" panose="02000000000000000000" pitchFamily="2" charset="0"/>
              </a:rPr>
              <a:t>After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the surfing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lesson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our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instructor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challenged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us to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have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a race on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our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boards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. It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wasn't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without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some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stumbles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and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falls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but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everyone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managed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to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swim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to the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finish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line. It was an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amazing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adventure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for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us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800" b="1" i="0" u="none" strike="noStrike" dirty="0" err="1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all</a:t>
            </a:r>
            <a:r>
              <a:rPr lang="pl-PL" sz="2800" b="1" i="0" u="none" strike="noStrike" dirty="0">
                <a:solidFill>
                  <a:schemeClr val="bg1">
                    <a:lumMod val="90000"/>
                  </a:schemeClr>
                </a:solidFill>
                <a:effectLst/>
                <a:latin typeface="Roboto" panose="02000000000000000000" pitchFamily="2" charset="0"/>
              </a:rPr>
              <a:t>!</a:t>
            </a:r>
            <a:endParaRPr lang="pl-PL" sz="2800" b="1" dirty="0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341936C7-40F6-A3E7-F6AF-7D1985D56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766" y="-56062"/>
            <a:ext cx="8761413" cy="706964"/>
          </a:xfrm>
        </p:spPr>
        <p:txBody>
          <a:bodyPr/>
          <a:lstStyle/>
          <a:p>
            <a:r>
              <a:rPr lang="pl-PL" sz="5200" b="1" i="1" dirty="0"/>
              <a:t>Surfing </a:t>
            </a:r>
            <a:r>
              <a:rPr lang="pl-PL" sz="5200" b="1" i="1" dirty="0" err="1"/>
              <a:t>competition</a:t>
            </a:r>
            <a:endParaRPr lang="pl-PL" sz="5200" b="1" i="1" dirty="0"/>
          </a:p>
        </p:txBody>
      </p:sp>
    </p:spTree>
    <p:extLst>
      <p:ext uri="{BB962C8B-B14F-4D97-AF65-F5344CB8AC3E}">
        <p14:creationId xmlns:p14="http://schemas.microsoft.com/office/powerpoint/2010/main" val="200168922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extLst>
              <a:ext uri="{FF2B5EF4-FFF2-40B4-BE49-F238E27FC236}">
                <a16:creationId xmlns:a16="http://schemas.microsoft.com/office/drawing/2014/main" id="{A3F4A0AA-BF9E-C769-CC42-4C4ABEF23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A8340C-4320-215F-F276-D966477E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Thank you for your </a:t>
            </a:r>
            <a:r>
              <a:rPr lang="pl-PL" b="1" dirty="0" err="1"/>
              <a:t>attention</a:t>
            </a:r>
            <a:r>
              <a:rPr lang="pl-PL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29508693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218</Words>
  <Application>Microsoft Office PowerPoint</Application>
  <PresentationFormat>Panoramiczny</PresentationFormat>
  <Paragraphs>10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Roboto</vt:lpstr>
      <vt:lpstr>Times New Roman</vt:lpstr>
      <vt:lpstr>Wingdings 3</vt:lpstr>
      <vt:lpstr>Jon (sala konferencyjna)</vt:lpstr>
      <vt:lpstr>Prezentacja programu PowerPoint</vt:lpstr>
      <vt:lpstr>Presentation about golf and surfing in Portugal</vt:lpstr>
      <vt:lpstr>Golf in Estela 20.04.2023</vt:lpstr>
      <vt:lpstr>Prezentacja programu PowerPoint</vt:lpstr>
      <vt:lpstr>Prezentacja programu PowerPoint</vt:lpstr>
      <vt:lpstr>Surfing competition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about golf and surfing in Portugal</dc:title>
  <dc:creator>Bartosz Maszewski</dc:creator>
  <cp:lastModifiedBy>Izabela Sagan</cp:lastModifiedBy>
  <cp:revision>13</cp:revision>
  <dcterms:created xsi:type="dcterms:W3CDTF">2023-04-25T09:04:37Z</dcterms:created>
  <dcterms:modified xsi:type="dcterms:W3CDTF">2023-08-27T13:09:25Z</dcterms:modified>
</cp:coreProperties>
</file>