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62" r:id="rId5"/>
    <p:sldId id="263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Тимофій" initials="Т" lastIdx="1" clrIdx="0">
    <p:extLst>
      <p:ext uri="{19B8F6BF-5375-455C-9EA6-DF929625EA0E}">
        <p15:presenceInfo xmlns:p15="http://schemas.microsoft.com/office/powerpoint/2012/main" userId="Тимофій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33DA-DAA1-4FC0-B1B7-4BA699B79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A3D8C0-BE76-4232-BAA2-F6DCE43208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889A6-F05A-4518-9735-DED3C4B7B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FF48-7779-4FBC-9733-1B1C8FE6CC60}" type="datetimeFigureOut">
              <a:rPr lang="uk-UA" smtClean="0"/>
              <a:t>09.06.2024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F2D11-3A60-4972-9602-189A3ACA1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E33C9-10D9-4512-912D-97AED262A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0A3E-93B8-4AEB-A199-6644AF74F5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183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30C61-F67B-415D-AA82-3FD5C45AE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61A7B-9170-4031-9D22-32E93A46A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2EE46-22CE-4386-8D20-C17D0C604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FF48-7779-4FBC-9733-1B1C8FE6CC60}" type="datetimeFigureOut">
              <a:rPr lang="uk-UA" smtClean="0"/>
              <a:t>09.06.2024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4FA78-8C6C-4A15-867C-5D933FF71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41942-0EC3-406A-94C9-C302CDD3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0A3E-93B8-4AEB-A199-6644AF74F5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3644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E7F41-0657-4753-BE4B-7CFACFDDD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7645CF-F13E-4A92-8609-1DF29B6B8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CAC45A-F27B-42F1-8222-E1E09C96E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FF48-7779-4FBC-9733-1B1C8FE6CC60}" type="datetimeFigureOut">
              <a:rPr lang="uk-UA" smtClean="0"/>
              <a:t>09.06.2024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C3F07-FAED-4C54-AC4C-F88412DA4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1BB30-8BEF-480A-84A7-19AF54784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0A3E-93B8-4AEB-A199-6644AF74F5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248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44D2A-13D1-418B-9590-7A49C9C51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70C23-36AA-4E0A-9C45-DC42AFBE1A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7FC801-F4D9-4F59-A9EF-C2F1211288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57364-A30D-40AB-881C-40DA51BE9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FF48-7779-4FBC-9733-1B1C8FE6CC60}" type="datetimeFigureOut">
              <a:rPr lang="uk-UA" smtClean="0"/>
              <a:t>09.06.2024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A6C8CB-6974-466C-A906-98839BF6E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D3835B-50ED-49B3-AC5E-2A5D40093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0A3E-93B8-4AEB-A199-6644AF74F5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606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D1D14-C0CB-4024-ABDD-260A378EB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4D572F-E8B5-44B3-A4F8-48B028F20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73EF31-F7EE-4CB0-B203-4ECDEED55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F622AC-BC94-4AD7-BD54-92B92DEF0B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192F40-4CF9-4628-BC6F-D192F63305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FA066E-BFC6-4875-813A-2AE2B770C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FF48-7779-4FBC-9733-1B1C8FE6CC60}" type="datetimeFigureOut">
              <a:rPr lang="uk-UA" smtClean="0"/>
              <a:t>09.06.2024</a:t>
            </a:fld>
            <a:endParaRPr lang="uk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E190D0-AC3B-489D-81FD-2D33B7454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87D1FE-6CD3-432A-84FA-D014EF3AE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0A3E-93B8-4AEB-A199-6644AF74F5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2666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09CF8-7A32-4E4C-B0AF-D3EA07983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8088E-4594-4508-ACF6-ABEA1901D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FF48-7779-4FBC-9733-1B1C8FE6CC60}" type="datetimeFigureOut">
              <a:rPr lang="uk-UA" smtClean="0"/>
              <a:t>09.06.2024</a:t>
            </a:fld>
            <a:endParaRPr lang="uk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E4FCF1-F0FC-49F6-9783-8DC17395E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57023A-08A7-41ED-8FDB-561FC8EE1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0A3E-93B8-4AEB-A199-6644AF74F5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8061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0BB49B-3B10-482A-A18B-953234780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FF48-7779-4FBC-9733-1B1C8FE6CC60}" type="datetimeFigureOut">
              <a:rPr lang="uk-UA" smtClean="0"/>
              <a:t>09.06.2024</a:t>
            </a:fld>
            <a:endParaRPr lang="uk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0FDCE-25BF-4EAC-9655-CEA201725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8355BC-BEF6-46FE-8EAF-173169F96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0A3E-93B8-4AEB-A199-6644AF74F5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9234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9C93F-3C45-438F-82A6-AF1C37C92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22095-D751-4D47-B750-626D2E390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44129-0002-4C9F-9F24-43D436C4A9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7EAEF0-AC8A-4028-A8B3-4FDAFABB4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FF48-7779-4FBC-9733-1B1C8FE6CC60}" type="datetimeFigureOut">
              <a:rPr lang="uk-UA" smtClean="0"/>
              <a:t>09.06.2024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C38F4E-4AE8-4CF1-B871-3D56C6EFA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CDB9CE-836B-4F87-9294-159D754BB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0A3E-93B8-4AEB-A199-6644AF74F5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772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20C15-3D7E-48D3-9C1D-926B6CAD4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F046A0-4E18-48C3-B550-BAFC43CEA1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FAF6A6-E395-4388-8872-1C54C7B70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C490CC-3FFC-442B-ABA8-B8A825D8F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FF48-7779-4FBC-9733-1B1C8FE6CC60}" type="datetimeFigureOut">
              <a:rPr lang="uk-UA" smtClean="0"/>
              <a:t>09.06.2024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E60623-3D91-411F-B0CC-FC19AC16F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25D16C-B49E-493C-84AC-A1482E80F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0A3E-93B8-4AEB-A199-6644AF74F5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115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EDA45-EBD7-48B1-B64D-7DBF4FB8B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5C4659-96A9-447D-9CFB-3148CD50D0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14E6C-7956-42C4-82CE-E021381F6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FF48-7779-4FBC-9733-1B1C8FE6CC60}" type="datetimeFigureOut">
              <a:rPr lang="uk-UA" smtClean="0"/>
              <a:t>09.06.2024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15D0D-306A-437E-A3E8-3FAEFE738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435D4E-2570-4ABE-AAA4-BFCE03792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0A3E-93B8-4AEB-A199-6644AF74F5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3826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0BD37C-02C9-47C2-93FF-25223D2654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687553-00BE-43F9-B1F8-24C77C081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22485-D3D5-4CB8-90C8-7D9F63D81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FF48-7779-4FBC-9733-1B1C8FE6CC60}" type="datetimeFigureOut">
              <a:rPr lang="uk-UA" smtClean="0"/>
              <a:t>09.06.2024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EB998-BE3D-4B72-BF0C-6CD77EE94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FBE33-C31F-4EA0-9E05-82D6E759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0A3E-93B8-4AEB-A199-6644AF74F5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1712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C176AD-56C3-4DF1-8BCC-47386421B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24B2A-BA3F-4D9E-A8BB-98BA4779F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D3855-3B3F-4155-941E-834644BEE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9FF48-7779-4FBC-9733-1B1C8FE6CC60}" type="datetimeFigureOut">
              <a:rPr lang="uk-UA" smtClean="0"/>
              <a:t>09.06.2024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3A323-9509-4D4B-93AD-B82BFA8424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D4D86-A1F6-46BC-8C1C-41C01FFE9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50A3E-93B8-4AEB-A199-6644AF74F5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1374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88277F-FDDC-04FA-DECC-EA7C0BB8C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2804B1B-9166-FA64-CDF5-F054E98EF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Projekt</a:t>
            </a:r>
            <a:r>
              <a:rPr lang="pl-PL" sz="3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„</a:t>
            </a:r>
            <a:r>
              <a:rPr lang="pl-PL" sz="3600" b="1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Zorientowani na rozwój kompetencji kluczowych</a:t>
            </a:r>
            <a:r>
              <a:rPr lang="pl-PL" sz="3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 numerze </a:t>
            </a:r>
            <a:r>
              <a:rPr lang="pl-PL" sz="3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2023-1-PL01-KA121-SCH-000132927 </a:t>
            </a: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pl-PL" sz="36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spółfinansowany przez Unię Europejską,</a:t>
            </a:r>
            <a:r>
              <a:rPr lang="pl-PL" sz="3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realizowany w Zespole Szkół Kształcenia Ustawicznego w Rzeszowie  od 01.06.2023 do 31.08.2024. </a:t>
            </a:r>
            <a:r>
              <a:rPr lang="pl-PL" sz="36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Dofinansowanie projektu z UE: </a:t>
            </a: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50 205,00 </a:t>
            </a:r>
            <a:r>
              <a:rPr lang="pl-PL" sz="36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EUR.</a:t>
            </a:r>
            <a:endParaRPr lang="pl-PL" sz="3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5B5E3A3-339A-8F69-181D-99417AC3E0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13238"/>
            <a:ext cx="5760720" cy="1029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9696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4335C6-B641-4861-A284-6AD838BF7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4004" y="-86558"/>
            <a:ext cx="15820008" cy="70311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E20D1A-BF96-42FC-B27C-F2845CC7F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9798" y="2645039"/>
            <a:ext cx="12192000" cy="976585"/>
          </a:xfrm>
        </p:spPr>
        <p:txBody>
          <a:bodyPr>
            <a:noAutofit/>
          </a:bodyPr>
          <a:lstStyle/>
          <a:p>
            <a:pPr algn="ctr"/>
            <a:r>
              <a:rPr lang="pl-PL" sz="8000" b="1" dirty="0">
                <a:solidFill>
                  <a:schemeClr val="bg1"/>
                </a:solidFill>
              </a:rPr>
              <a:t>Dimaro i Dolomiti Di Brenta</a:t>
            </a:r>
            <a:endParaRPr lang="uk-UA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476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FFFC1E7-18B8-44DD-B814-AD144B992788}"/>
              </a:ext>
            </a:extLst>
          </p:cNvPr>
          <p:cNvSpPr txBox="1">
            <a:spLocks/>
          </p:cNvSpPr>
          <p:nvPr/>
        </p:nvSpPr>
        <p:spPr>
          <a:xfrm>
            <a:off x="-159798" y="2233675"/>
            <a:ext cx="12192000" cy="9765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uk-UA" sz="8000" b="1" dirty="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BDDFA28-8D9A-4D03-A5FF-EC8DB65D1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860" y="-24093"/>
            <a:ext cx="9985266" cy="6906186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3C0F3CE-1406-438B-99A6-BBC6A88CEE27}"/>
              </a:ext>
            </a:extLst>
          </p:cNvPr>
          <p:cNvCxnSpPr>
            <a:cxnSpLocks/>
          </p:cNvCxnSpPr>
          <p:nvPr/>
        </p:nvCxnSpPr>
        <p:spPr>
          <a:xfrm flipV="1">
            <a:off x="8740955" y="2108183"/>
            <a:ext cx="541538" cy="6623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E66EB4D4-E0B2-43C6-9D02-D42B1027D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993" y="1506530"/>
            <a:ext cx="3027287" cy="631561"/>
          </a:xfrm>
        </p:spPr>
        <p:txBody>
          <a:bodyPr>
            <a:noAutofit/>
          </a:bodyPr>
          <a:lstStyle/>
          <a:p>
            <a:pPr algn="ctr"/>
            <a:r>
              <a:rPr lang="pl-PL" sz="4000" b="1" dirty="0">
                <a:latin typeface="+mn-lt"/>
              </a:rPr>
              <a:t>DIMARO</a:t>
            </a:r>
            <a:endParaRPr lang="uk-UA" sz="4000" b="1" dirty="0">
              <a:latin typeface="+mn-lt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D83DAEE9-59C2-4DFC-906B-A396E9290B7A}"/>
              </a:ext>
            </a:extLst>
          </p:cNvPr>
          <p:cNvSpPr txBox="1">
            <a:spLocks/>
          </p:cNvSpPr>
          <p:nvPr/>
        </p:nvSpPr>
        <p:spPr>
          <a:xfrm>
            <a:off x="551388" y="640480"/>
            <a:ext cx="3027287" cy="6315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000" b="1" dirty="0"/>
              <a:t>DIMARO</a:t>
            </a:r>
            <a:endParaRPr lang="uk-UA" sz="4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F4AAA3-5F11-4386-B504-4E184CA88118}"/>
              </a:ext>
            </a:extLst>
          </p:cNvPr>
          <p:cNvSpPr txBox="1"/>
          <p:nvPr/>
        </p:nvSpPr>
        <p:spPr>
          <a:xfrm>
            <a:off x="0" y="2814433"/>
            <a:ext cx="428986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kern="2000" dirty="0"/>
              <a:t>Ilość mieszkańców 1300 osób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kern="2000" dirty="0"/>
              <a:t>Obszar 28</a:t>
            </a:r>
            <a:r>
              <a:rPr lang="pl-PL" b="0" i="0" kern="2000" dirty="0">
                <a:solidFill>
                  <a:srgbClr val="202122"/>
                </a:solidFill>
                <a:effectLst/>
              </a:rPr>
              <a:t>km²</a:t>
            </a:r>
            <a:r>
              <a:rPr lang="pl-PL" kern="2000" dirty="0"/>
              <a:t>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kern="2000" dirty="0"/>
              <a:t>Znajduje się w dolinie Val di Sole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kern="2000" dirty="0"/>
              <a:t>Gmina położona w regionie Trydent-Górna Adyga, w prowincji Trydent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kern="2000" dirty="0"/>
              <a:t>Znajduje się w okolicach pasu gór Dolomiti di Brenta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kern="2000" dirty="0"/>
              <a:t>Mieszkaliśmy w JOB HOTEL</a:t>
            </a:r>
            <a:endParaRPr lang="uk-UA" kern="2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ADDB5A-C2B5-435B-A302-69A0874D5BB6}"/>
              </a:ext>
            </a:extLst>
          </p:cNvPr>
          <p:cNvSpPr txBox="1"/>
          <p:nvPr/>
        </p:nvSpPr>
        <p:spPr>
          <a:xfrm>
            <a:off x="0" y="1506286"/>
            <a:ext cx="4289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i="1" dirty="0"/>
              <a:t>Niewielka gmina na północy Włoch</a:t>
            </a:r>
            <a:endParaRPr lang="uk-UA" sz="2000" i="1" dirty="0"/>
          </a:p>
        </p:txBody>
      </p:sp>
    </p:spTree>
    <p:extLst>
      <p:ext uri="{BB962C8B-B14F-4D97-AF65-F5344CB8AC3E}">
        <p14:creationId xmlns:p14="http://schemas.microsoft.com/office/powerpoint/2010/main" val="3333091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B1F5DDC-3047-4B60-AFD6-B67C1ADEE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91250" y="857250"/>
            <a:ext cx="6858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EFE730-C5E1-4B8A-A28C-E053D2E04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85900" y="265524"/>
            <a:ext cx="10515600" cy="1325563"/>
          </a:xfrm>
        </p:spPr>
        <p:txBody>
          <a:bodyPr/>
          <a:lstStyle/>
          <a:p>
            <a:pPr algn="ctr"/>
            <a:r>
              <a:rPr lang="pl-PL" dirty="0"/>
              <a:t>Atrakcje w Dimaro</a:t>
            </a:r>
            <a:endParaRPr lang="uk-U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BACFCF-87B1-4673-9543-0FBB1FD8EE18}"/>
              </a:ext>
            </a:extLst>
          </p:cNvPr>
          <p:cNvSpPr txBox="1"/>
          <p:nvPr/>
        </p:nvSpPr>
        <p:spPr>
          <a:xfrm>
            <a:off x="190500" y="1862961"/>
            <a:ext cx="6718300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/>
              <a:t>Rifugio Tuckett - schronisko górskie, popularne miejsce na wycieczki piesze</a:t>
            </a:r>
          </a:p>
          <a:p>
            <a:endParaRPr lang="pl-PL" sz="2000" dirty="0"/>
          </a:p>
          <a:p>
            <a:r>
              <a:rPr lang="pl-PL" sz="2000" dirty="0"/>
              <a:t>Rifugio Croz dell'Altissimo - kolejne schronisko górskie w pobliżu Dimaro</a:t>
            </a:r>
          </a:p>
          <a:p>
            <a:endParaRPr lang="pl-PL" sz="2000" dirty="0"/>
          </a:p>
          <a:p>
            <a:r>
              <a:rPr lang="pl-PL" sz="2000" dirty="0"/>
              <a:t>Park Narodowy Stelvio - duży park narodowy, w którym znajduje się Dimaro</a:t>
            </a:r>
          </a:p>
          <a:p>
            <a:endParaRPr lang="pl-PL" sz="2000" dirty="0"/>
          </a:p>
          <a:p>
            <a:r>
              <a:rPr lang="pl-PL" sz="2000" dirty="0"/>
              <a:t>Madonna di Campiglio i Pinzolo - popularne ośrodki narciarskie w pobliżu Dimaro</a:t>
            </a:r>
          </a:p>
          <a:p>
            <a:endParaRPr lang="pl-PL" sz="2000" dirty="0"/>
          </a:p>
          <a:p>
            <a:endParaRPr lang="pl-PL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2164AE-0BCE-4E95-ABEC-1B24C71465DC}"/>
              </a:ext>
            </a:extLst>
          </p:cNvPr>
          <p:cNvSpPr txBox="1"/>
          <p:nvPr/>
        </p:nvSpPr>
        <p:spPr>
          <a:xfrm>
            <a:off x="190500" y="5571669"/>
            <a:ext cx="70326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i="1" dirty="0"/>
              <a:t>Dimaro jest atrakcyjnym miejscem dla miłośników turystyki górskiej, narciarstwa i aktywnego wypoczynku na łonie natury</a:t>
            </a:r>
          </a:p>
        </p:txBody>
      </p:sp>
    </p:spTree>
    <p:extLst>
      <p:ext uri="{BB962C8B-B14F-4D97-AF65-F5344CB8AC3E}">
        <p14:creationId xmlns:p14="http://schemas.microsoft.com/office/powerpoint/2010/main" val="1487645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CF1E4-FB83-4E8B-8858-B09E80645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95550" y="0"/>
            <a:ext cx="12192000" cy="1325563"/>
          </a:xfrm>
        </p:spPr>
        <p:txBody>
          <a:bodyPr/>
          <a:lstStyle/>
          <a:p>
            <a:pPr algn="ctr"/>
            <a:r>
              <a:rPr lang="pl-PL" dirty="0"/>
              <a:t>Turystyka letnia w Dimaro</a:t>
            </a:r>
            <a:endParaRPr lang="uk-UA" dirty="0"/>
          </a:p>
        </p:txBody>
      </p:sp>
      <p:pic>
        <p:nvPicPr>
          <p:cNvPr id="3080" name="Picture 8" descr="White Water Kayaking In The French Alps - France">
            <a:extLst>
              <a:ext uri="{FF2B5EF4-FFF2-40B4-BE49-F238E27FC236}">
                <a16:creationId xmlns:a16="http://schemas.microsoft.com/office/drawing/2014/main" id="{BBF9D6C0-A4CF-4658-8FA7-459D04301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EC98B6-8888-4555-A238-88EF6EF54A71}"/>
              </a:ext>
            </a:extLst>
          </p:cNvPr>
          <p:cNvSpPr txBox="1"/>
          <p:nvPr/>
        </p:nvSpPr>
        <p:spPr>
          <a:xfrm>
            <a:off x="0" y="1325563"/>
            <a:ext cx="704850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Miejscowość oferuje wiele możliwości aktywnego wypoczynku latem, takich jak:</a:t>
            </a:r>
          </a:p>
          <a:p>
            <a:endParaRPr lang="pl-PL" dirty="0"/>
          </a:p>
          <a:p>
            <a:r>
              <a:rPr lang="pl-PL" dirty="0"/>
              <a:t>Wycieczki piesze i trasy rowerowe w malowniczym otoczeniu Dolomitów Brenta</a:t>
            </a:r>
          </a:p>
          <a:p>
            <a:endParaRPr lang="pl-PL" dirty="0"/>
          </a:p>
          <a:p>
            <a:r>
              <a:rPr lang="pl-PL" dirty="0"/>
              <a:t>Spływy górską rzeką Noce</a:t>
            </a:r>
          </a:p>
          <a:p>
            <a:endParaRPr lang="pl-PL" dirty="0"/>
          </a:p>
          <a:p>
            <a:r>
              <a:rPr lang="pl-PL" dirty="0"/>
              <a:t>Możliwość zwiedzania zabytkowych obiektów, jak kościół św. Wawrzyńca z XV wieku czy Palazzo del Dazio</a:t>
            </a:r>
          </a:p>
          <a:p>
            <a:endParaRPr lang="pl-PL" dirty="0"/>
          </a:p>
          <a:p>
            <a:r>
              <a:rPr lang="pl-PL" dirty="0"/>
              <a:t>Bliskość Parku Parku Przyrody Adamello Brenta, oferujących liczne atrakcje przyrodnicze</a:t>
            </a:r>
          </a:p>
          <a:p>
            <a:endParaRPr lang="pl-PL" dirty="0"/>
          </a:p>
          <a:p>
            <a:r>
              <a:rPr lang="pl-PL" sz="2000" i="1" dirty="0"/>
              <a:t>Dimaro jest więc doskonałą bazą wypadową do poznawania pięknych krajobrazów Dolomitów Brenta i aktywnego spędzania czasu w górach latem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19357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88D5EA-2186-48D5-9AC7-AADAC96D66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2479" cy="763905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0536E55-990C-4F83-8704-70DC7271D273}"/>
              </a:ext>
            </a:extLst>
          </p:cNvPr>
          <p:cNvSpPr txBox="1">
            <a:spLocks/>
          </p:cNvSpPr>
          <p:nvPr/>
        </p:nvSpPr>
        <p:spPr>
          <a:xfrm>
            <a:off x="4965001" y="1270001"/>
            <a:ext cx="5596864" cy="8300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5400" b="1" dirty="0">
                <a:solidFill>
                  <a:schemeClr val="bg1"/>
                </a:solidFill>
              </a:rPr>
              <a:t>JOB HOTEL</a:t>
            </a:r>
            <a:endParaRPr lang="uk-UA" sz="54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29269F-D3A3-4C6E-B645-112F4EEC2EAB}"/>
              </a:ext>
            </a:extLst>
          </p:cNvPr>
          <p:cNvSpPr txBox="1"/>
          <p:nvPr/>
        </p:nvSpPr>
        <p:spPr>
          <a:xfrm>
            <a:off x="673100" y="972235"/>
            <a:ext cx="559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</a:rPr>
              <a:t>Największy hotel w Dimaro</a:t>
            </a:r>
          </a:p>
          <a:p>
            <a:r>
              <a:rPr lang="pl-PL" sz="2400" dirty="0">
                <a:solidFill>
                  <a:schemeClr val="bg1"/>
                </a:solidFill>
              </a:rPr>
              <a:t>Prowadzony od 50 lat przez Ritę Ruatti</a:t>
            </a:r>
            <a:endParaRPr lang="uk-UA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191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9612E6-C2E7-4A5C-ABB7-DBFB3E3FEA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883" y="0"/>
            <a:ext cx="1365531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836F33B-1313-499B-A686-31AD33437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3883" y="473339"/>
            <a:ext cx="13655310" cy="976585"/>
          </a:xfrm>
        </p:spPr>
        <p:txBody>
          <a:bodyPr>
            <a:noAutofit/>
          </a:bodyPr>
          <a:lstStyle/>
          <a:p>
            <a:pPr algn="ctr"/>
            <a:r>
              <a:rPr lang="pl-PL" sz="8000" b="1" dirty="0">
                <a:solidFill>
                  <a:schemeClr val="bg1"/>
                </a:solidFill>
              </a:rPr>
              <a:t>Dolomiti Di Brenta</a:t>
            </a:r>
            <a:endParaRPr lang="uk-UA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510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ebcam Pinzolo - Rifugio Doss del Sabion - 2100m - Trentino Włochy">
            <a:extLst>
              <a:ext uri="{FF2B5EF4-FFF2-40B4-BE49-F238E27FC236}">
                <a16:creationId xmlns:a16="http://schemas.microsoft.com/office/drawing/2014/main" id="{7C91DE09-115E-41E5-9E3B-317DD497B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575" y="0"/>
            <a:ext cx="11904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1F52E30-9546-4412-BAB5-4D4E1F6A09CB}"/>
              </a:ext>
            </a:extLst>
          </p:cNvPr>
          <p:cNvSpPr txBox="1">
            <a:spLocks/>
          </p:cNvSpPr>
          <p:nvPr/>
        </p:nvSpPr>
        <p:spPr>
          <a:xfrm>
            <a:off x="513288" y="640480"/>
            <a:ext cx="3027287" cy="858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000" b="1" dirty="0"/>
              <a:t>Dolomiti di Brenta</a:t>
            </a:r>
            <a:endParaRPr lang="uk-UA" sz="4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D06302-80C0-4552-9C36-B38027752757}"/>
              </a:ext>
            </a:extLst>
          </p:cNvPr>
          <p:cNvSpPr txBox="1"/>
          <p:nvPr/>
        </p:nvSpPr>
        <p:spPr>
          <a:xfrm>
            <a:off x="0" y="2164834"/>
            <a:ext cx="39655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i="1" dirty="0"/>
              <a:t>Pasmo górskie w Alpach Wschodnich,</a:t>
            </a:r>
          </a:p>
          <a:p>
            <a:pPr algn="ctr"/>
            <a:r>
              <a:rPr lang="pl-PL" sz="2000" i="1" dirty="0"/>
              <a:t>w północno-wschodnich Włoszech</a:t>
            </a:r>
            <a:endParaRPr lang="uk-UA" sz="2000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39EF6D-13B2-4130-9FBC-3602D18801E2}"/>
              </a:ext>
            </a:extLst>
          </p:cNvPr>
          <p:cNvSpPr txBox="1"/>
          <p:nvPr/>
        </p:nvSpPr>
        <p:spPr>
          <a:xfrm>
            <a:off x="-1" y="3702904"/>
            <a:ext cx="396557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/>
              <a:t>Najwyższe szczyty:</a:t>
            </a:r>
          </a:p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Cima Tosa (3173 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Cima Brenta (3151 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Crozzon di Brenta (3135 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Cima d’Ambiez (3102 m)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47244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283</Words>
  <Application>Microsoft Office PowerPoint</Application>
  <PresentationFormat>Panoramiczny</PresentationFormat>
  <Paragraphs>45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Prezentacja programu PowerPoint</vt:lpstr>
      <vt:lpstr>Dimaro i Dolomiti Di Brenta</vt:lpstr>
      <vt:lpstr>DIMARO</vt:lpstr>
      <vt:lpstr>Atrakcje w Dimaro</vt:lpstr>
      <vt:lpstr>Turystyka letnia w Dimaro</vt:lpstr>
      <vt:lpstr>Prezentacja programu PowerPoint</vt:lpstr>
      <vt:lpstr>Dolomiti Di Brenta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Dimaro i Dolomiti Di Brenta</dc:title>
  <dc:creator>Тимофій</dc:creator>
  <cp:lastModifiedBy>Izabela Sagan</cp:lastModifiedBy>
  <cp:revision>15</cp:revision>
  <dcterms:created xsi:type="dcterms:W3CDTF">2024-05-05T20:06:49Z</dcterms:created>
  <dcterms:modified xsi:type="dcterms:W3CDTF">2024-06-09T13:00:04Z</dcterms:modified>
</cp:coreProperties>
</file>