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69" r:id="rId5"/>
    <p:sldId id="272" r:id="rId6"/>
    <p:sldId id="273" r:id="rId7"/>
    <p:sldId id="270" r:id="rId8"/>
    <p:sldId id="271" r:id="rId9"/>
    <p:sldId id="275" r:id="rId10"/>
    <p:sldId id="276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2912-7A61-5B01-FAD3-44C76E946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A8A6D-C471-0221-C691-BEFFAFE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B94F5-2C47-D877-CE9E-231E689DF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C8679-31B7-7815-6EC8-564022FB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8BF60-06D5-BAE7-DEB0-B89B3683F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936195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8A91-7BBA-9759-B2E6-293F6EC2F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68482-7CD4-9235-99F2-B37ABA79E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270D5-4770-CCF4-1ABD-B80E85D84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C8043-9D00-6CC3-1AFB-ED282AF8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BBE78-5E75-F44B-193D-499CCA13F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152158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CF99F-7977-674E-1544-A00D6C8BD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1C33-E68F-3B31-EC71-5E4E4E040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CFAFE-7FE3-6750-9C5C-BD330EEB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859A7-41A1-3F38-0E48-5C866A80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B5E51-482C-465D-B76F-5E74874F4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285178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87AB3-7228-9A99-B0D8-44CAEB36A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E033F-BD39-507B-1B4D-D660AAA50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A0B39-6952-0B3B-C868-205D93F8A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26BE6-21D5-AC9C-A00D-ED10466AD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642C8-E2EF-AAF8-50B3-E57D3CEE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C9E9A-6BA3-DC67-AFB0-14CFDCDEB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20184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62A-B9E8-9CBD-1BA4-8C979761E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0E148-BAD8-C6F4-727D-975B9B697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632D5-1F9B-393A-060F-97FB2A78C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13117F-7EBD-319F-3064-4F4D56F4D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407204-9588-A80A-123E-26B90ACC6D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AB68FF-00E9-0A9E-EF09-BD8DE99DA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1598A4-AEDC-E7B5-FBF6-96EDB6C5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3807A1-BD87-2446-AA4E-525A965F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59392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ECAE8-D9EF-2785-FA82-B8537792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5C19D-4DA4-2E9F-4D8B-AAF2489D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D034E-DC59-78AB-D6CB-7407ADF2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57DE6-9C63-6273-4EEE-17605AA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872925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F8557-E31E-9CCA-97B2-58F516BD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633A44-E126-6DB4-2B60-B25B459DF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9E8B8-3BFA-D5DC-98B8-8C2FB4E73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61314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CD9D-9239-CD07-AF3C-64C8821A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1722C-8848-AB68-4F78-A2DA0762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DA817-47C3-1637-C46D-A3C073FB4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F7748-26C7-AA9B-14DC-323629B2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C0943-BCCA-0857-D0FE-63330B2A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B3418-C890-3A8D-B343-67B955E86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613588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5BA9-15C8-5682-9482-8149B186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D5543-DE0B-A7A8-0C57-415E79405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51628-71FA-ED8F-9697-227BB34B6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EE1BF-543C-0532-CE98-6C33848D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5613E-B8B3-9AD1-3B52-F6D311B32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EE66-CD8F-3921-13F4-B226C180C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794900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7E17-CB70-8AD0-EF9A-048ADE448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D77FE0-38BD-72E7-C335-B4F477E40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A7BAA-0BE5-780F-EA0B-946C34AA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B1640-4212-11D6-F6E6-82D4CBE8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0996-C66A-C354-EFCC-6D57A69C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990500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4AFBBF-8B35-0FA7-131A-50E402D3A0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F126D1-852A-895A-0ECB-F93762294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70CD-50EC-85ED-39BA-A81DBC93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BE05F-8B87-8EF9-D548-05C76C3D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82ECC-E766-F23D-B0B9-7B11FA6C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25445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22AFAA-75DF-AC7E-5E7C-FF41E2AE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AA76E-1B44-8C26-6DFD-3B64ADF1C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F1003-595D-F25D-3225-C03CCAA85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15FA6-0B3B-41C4-9A01-1F1C10CEA522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AC660-8CB7-53F3-430E-1986DF0AF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A7F7A-0D33-C3E5-8C4D-BFBE7301D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DD1B13-FF22-4AFD-92AE-31A6262A78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373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E62DBC2-72F6-6D17-6EEF-918B69663909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08B0BCA-4961-B0A5-00FB-B206435447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7128" y="544287"/>
            <a:ext cx="5759448" cy="12454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BE0832-4AD2-06AE-2E3A-34B5F614521F}"/>
              </a:ext>
            </a:extLst>
          </p:cNvPr>
          <p:cNvSpPr/>
          <p:nvPr/>
        </p:nvSpPr>
        <p:spPr>
          <a:xfrm>
            <a:off x="747128" y="1865229"/>
            <a:ext cx="8407752" cy="1046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Projekt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 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„</a:t>
            </a:r>
            <a:r>
              <a:rPr lang="pl-PL" sz="1400" b="1" i="0" u="none" strike="noStrike" kern="1200" cap="none" spc="0" baseline="0">
                <a:solidFill>
                  <a:srgbClr val="222222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Zorientowani na rozw</a:t>
            </a:r>
            <a:r>
              <a:rPr lang="pl-PL" sz="1400" b="1" i="0" u="none" strike="noStrike" kern="1200" cap="none" spc="0" baseline="0">
                <a:solidFill>
                  <a:srgbClr val="222222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ó</a:t>
            </a:r>
            <a:r>
              <a:rPr lang="pl-PL" sz="1400" b="1" i="0" u="none" strike="noStrike" kern="1200" cap="none" spc="0" baseline="0">
                <a:solidFill>
                  <a:srgbClr val="222222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j kompetencji kluczowych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”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 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o numerze 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2023-1-PL01-KA121-SCH-000132927 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wsp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ó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łfinansowany przez Unię Europejską,</a:t>
            </a:r>
            <a:r>
              <a:rPr lang="pl-PL" sz="1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 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 realizowany w Zespole Szk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ó</a:t>
            </a:r>
            <a:r>
              <a:rPr lang="pl-PL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ł Kształcenia Ustawicznego w Rzeszowie  od 01.06.2023 do 31.08.2024. Dofinansowanie projektu z UE: 50 205,00 EUR.</a:t>
            </a:r>
            <a:endParaRPr lang="pl-PL" sz="9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20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BB435-A931-5E4E-281B-10C234FE2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pl-PL" sz="5400">
                <a:solidFill>
                  <a:schemeClr val="bg1"/>
                </a:solidFill>
              </a:rPr>
              <a:t>Erasmus+ Portugalia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A8023F-A31C-DFBB-0DE3-08990F24D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0817" y="4409960"/>
            <a:ext cx="4508641" cy="1116414"/>
          </a:xfrm>
        </p:spPr>
        <p:txBody>
          <a:bodyPr>
            <a:normAutofit/>
          </a:bodyPr>
          <a:lstStyle/>
          <a:p>
            <a:r>
              <a:rPr lang="pl-PL" sz="2000">
                <a:solidFill>
                  <a:schemeClr val="bg1"/>
                </a:solidFill>
              </a:rPr>
              <a:t>Lekcja biologii i języka angielskiego</a:t>
            </a:r>
          </a:p>
        </p:txBody>
      </p:sp>
      <p:sp>
        <p:nvSpPr>
          <p:cNvPr id="2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24" name="Oval 2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6501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women posing for a photo&#10;&#10;Description automatically generated">
            <a:extLst>
              <a:ext uri="{FF2B5EF4-FFF2-40B4-BE49-F238E27FC236}">
                <a16:creationId xmlns:a16="http://schemas.microsoft.com/office/drawing/2014/main" id="{6FC560A2-13C0-3B67-FBFD-3C84264BB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30" b="-2"/>
          <a:stretch/>
        </p:blipFill>
        <p:spPr>
          <a:xfrm>
            <a:off x="827088" y="1498600"/>
            <a:ext cx="5260975" cy="467677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8" y="4795537"/>
            <a:ext cx="5260975" cy="1410656"/>
            <a:chOff x="827088" y="4795537"/>
            <a:chExt cx="5260975" cy="1410656"/>
          </a:xfrm>
        </p:grpSpPr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7726392-B2AE-D8BE-CC47-7470085AE181}"/>
              </a:ext>
            </a:extLst>
          </p:cNvPr>
          <p:cNvSpPr txBox="1"/>
          <p:nvPr/>
        </p:nvSpPr>
        <p:spPr>
          <a:xfrm>
            <a:off x="6981826" y="1498599"/>
            <a:ext cx="4391024" cy="43298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trakcie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drugiego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dnia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mobilności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mieliśmy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przyjemność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uczestniczyć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wielu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zajęciach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z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nauk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ścisłych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jednak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głównie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pamięć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zapadła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nam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lekcja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biologii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przygotowana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przez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uczniów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12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klasy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, po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której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zostaliśmy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zaproszeni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pełną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wiedzy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ciekawostek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lekcję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języka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angielskiego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,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której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każdy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z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naszych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uczniów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chętnie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wziął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udział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.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Oczywiści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dzień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został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jak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zawsze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zakończony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grą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siatkówkę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przepięknym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zachodem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słońca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904989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CC42B-8107-06A7-6AF3-817F7E13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Lekcja biologii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09AFE8-9934-40C0-A058-4008A3B19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160" y="1498600"/>
            <a:ext cx="5260976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3588ED6-49C5-4EAF-BBCE-DB6B4184D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45" name="Freeform: Shape 40">
                <a:extLst>
                  <a:ext uri="{FF2B5EF4-FFF2-40B4-BE49-F238E27FC236}">
                    <a16:creationId xmlns:a16="http://schemas.microsoft.com/office/drawing/2014/main" id="{0149B80A-4A62-4495-AE87-F32755EBDD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41">
                <a:extLst>
                  <a:ext uri="{FF2B5EF4-FFF2-40B4-BE49-F238E27FC236}">
                    <a16:creationId xmlns:a16="http://schemas.microsoft.com/office/drawing/2014/main" id="{438C3DC5-5887-49A9-AABB-A9772488F2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D695E1-00AC-49AE-93BF-22000734A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F721D808-B8BC-4568-A927-12BC276FBF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" name="Freeform: Shape 39">
                <a:extLst>
                  <a:ext uri="{FF2B5EF4-FFF2-40B4-BE49-F238E27FC236}">
                    <a16:creationId xmlns:a16="http://schemas.microsoft.com/office/drawing/2014/main" id="{7B2886F6-DE07-47C7-840F-22CD86C0D1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Content Placeholder 5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5EB6FD92-FFB2-9670-1F10-C0432F93F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298019" y="2008057"/>
            <a:ext cx="4319256" cy="306334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30938-20F2-346F-AC69-2D3004D2B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73815" y="2665660"/>
            <a:ext cx="4391024" cy="24543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W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trakcie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tych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zajęć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portugalscy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uczniowie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prezentowali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nam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swoje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roczne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prace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zaliczeniowe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, w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których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dodatkowo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musieli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ze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względu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na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nas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uwzględnić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język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angielski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.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Prezentacje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głównej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mierze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dotyczyły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ekologii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czy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zanieczyszczenia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wód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ziemi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.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Wraz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z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swoimi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pracami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mieli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przygotowane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różne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1">
                    <a:alpha val="80000"/>
                  </a:schemeClr>
                </a:solidFill>
              </a:rPr>
              <a:t>doświadczenia</a:t>
            </a:r>
            <a:r>
              <a:rPr lang="en-US" sz="19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909003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B92A4-4940-2F33-9655-026567B70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641752"/>
            <a:ext cx="6140449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Doświadczenia na lekcji biologii</a:t>
            </a:r>
          </a:p>
        </p:txBody>
      </p:sp>
      <p:pic>
        <p:nvPicPr>
          <p:cNvPr id="6" name="Picture Placeholder 5" descr="A group of people in a lab&#10;&#10;Description automatically generated">
            <a:extLst>
              <a:ext uri="{FF2B5EF4-FFF2-40B4-BE49-F238E27FC236}">
                <a16:creationId xmlns:a16="http://schemas.microsoft.com/office/drawing/2014/main" id="{339554EE-9FC9-86C2-2F82-EFB8E21412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r="5803"/>
          <a:stretch/>
        </p:blipFill>
        <p:spPr>
          <a:xfrm>
            <a:off x="20" y="10"/>
            <a:ext cx="4546582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effectLst/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96929-CB0E-004D-8F61-7C45660DF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32401" y="3146400"/>
            <a:ext cx="6140449" cy="2682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Pierwsze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doświadczenie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ukazywało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wpływ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zanieczyszczeń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wodzie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powietrzu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wzrost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rozwój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roślin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.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Uczniowie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używali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różnych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substancji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aby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odwzorować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realny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proces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zanieczyszczeń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w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naszym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otoczeniu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409915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A638C7D-9088-41A9-88A0-7357157BC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31180" y="1109243"/>
            <a:ext cx="4842710" cy="4842710"/>
            <a:chOff x="1881974" y="1174396"/>
            <a:chExt cx="5290997" cy="5290997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714B173-1D32-4BBC-A685-1F5D257AB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EF82DD1-2343-4F41-B6A7-A6489A713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270" y="1095407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52470-8DFC-3997-2750-843701F32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751" y="568517"/>
            <a:ext cx="6161004" cy="8863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Doświadczenia na lekcji biologii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F219210-B16A-47B6-9AA8-207DAFF37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22" name="Picture Placeholder 21" descr="A group of people in lab coats&#10;&#10;Description automatically generated">
            <a:extLst>
              <a:ext uri="{FF2B5EF4-FFF2-40B4-BE49-F238E27FC236}">
                <a16:creationId xmlns:a16="http://schemas.microsoft.com/office/drawing/2014/main" id="{0C38286B-22CE-8D7D-6642-40077450C8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" r="-4" b="23110"/>
          <a:stretch/>
        </p:blipFill>
        <p:spPr>
          <a:xfrm>
            <a:off x="1649078" y="1864214"/>
            <a:ext cx="3217331" cy="321733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0AE0F-CD5A-C62F-6BAA-BAD66109C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5686" y="2023413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Podczas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drugiego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doświadczenia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przedstawiono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różne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sposoby</a:t>
            </a:r>
            <a:r>
              <a:rPr lang="en-US" sz="2400" dirty="0">
                <a:solidFill>
                  <a:schemeClr val="bg1"/>
                </a:solidFill>
              </a:rPr>
              <a:t>   </a:t>
            </a:r>
            <a:r>
              <a:rPr lang="en-US" sz="2400" dirty="0" err="1">
                <a:solidFill>
                  <a:schemeClr val="bg1"/>
                </a:solidFill>
              </a:rPr>
              <a:t>wykorzystywania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materiałów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codziennego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użytku</a:t>
            </a:r>
            <a:r>
              <a:rPr lang="en-US" sz="2400" dirty="0">
                <a:solidFill>
                  <a:schemeClr val="bg1"/>
                </a:solidFill>
              </a:rPr>
              <a:t> do </a:t>
            </a:r>
            <a:r>
              <a:rPr lang="en-US" sz="2400" dirty="0" err="1">
                <a:solidFill>
                  <a:schemeClr val="bg1"/>
                </a:solidFill>
              </a:rPr>
              <a:t>filtracji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wody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63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27083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F4354-126A-EE20-EE98-38512830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Lekcja języka angielskiego</a:t>
            </a:r>
          </a:p>
        </p:txBody>
      </p:sp>
      <p:pic>
        <p:nvPicPr>
          <p:cNvPr id="6" name="Picture Placeholder 5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026E40CB-5FA6-7515-9131-D196C740D1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r="-1" b="-1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61579-7BFC-8413-C81F-89A3EB759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81826" y="3146400"/>
            <a:ext cx="4391024" cy="2682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Lekcja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została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poprowadzona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przez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panią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Isabele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która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opowiedziała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nam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o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Portugali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, 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jej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różnych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regionach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z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zwyczajach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Następnie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miejscowi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uczniowie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zdradzili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nam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parę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faktów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o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swoim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miejscu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zamieszkania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odbyli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z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nami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zapoznawcze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konwersacje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77697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600984-7CFE-8B08-C74F-51BC8080B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Lekcja języka angielskiego</a:t>
            </a:r>
          </a:p>
        </p:txBody>
      </p:sp>
      <p:pic>
        <p:nvPicPr>
          <p:cNvPr id="6" name="Content Placeholder 5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01AB937F-C922-E644-9787-D93D5A67B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r="4496" b="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62C49-F137-5A5A-35BF-585ACD747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Po </a:t>
            </a:r>
            <a:r>
              <a:rPr lang="en-US" sz="2000" dirty="0" err="1">
                <a:solidFill>
                  <a:schemeClr val="bg1"/>
                </a:solidFill>
              </a:rPr>
              <a:t>poznaniu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zwyczajów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Portugalii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nadszedł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czas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pokazanie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portugalskim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uczniom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przygotowanych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wcześniej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przez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nas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prezentacji</a:t>
            </a:r>
            <a:r>
              <a:rPr lang="en-US" sz="2000" dirty="0">
                <a:solidFill>
                  <a:schemeClr val="bg1"/>
                </a:solidFill>
              </a:rPr>
              <a:t> o </a:t>
            </a:r>
            <a:r>
              <a:rPr lang="en-US" sz="2000" dirty="0" err="1">
                <a:solidFill>
                  <a:schemeClr val="bg1"/>
                </a:solidFill>
              </a:rPr>
              <a:t>naszej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szkole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kierunkach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szkolenia</a:t>
            </a:r>
            <a:r>
              <a:rPr lang="en-US" sz="2000" dirty="0">
                <a:solidFill>
                  <a:schemeClr val="bg1"/>
                </a:solidFill>
              </a:rPr>
              <a:t> w </a:t>
            </a:r>
            <a:r>
              <a:rPr lang="en-US" sz="2000" dirty="0" err="1">
                <a:solidFill>
                  <a:schemeClr val="bg1"/>
                </a:solidFill>
              </a:rPr>
              <a:t>naszej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szkole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Mimo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początkowego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stresu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ostatecznie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wszystko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wyszło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perfekcyjnie</a:t>
            </a:r>
            <a:r>
              <a:rPr lang="en-US" sz="2000" dirty="0">
                <a:solidFill>
                  <a:schemeClr val="bg1"/>
                </a:solidFill>
              </a:rPr>
              <a:t>, a </a:t>
            </a:r>
            <a:r>
              <a:rPr lang="en-US" sz="2000" dirty="0" err="1">
                <a:solidFill>
                  <a:schemeClr val="bg1"/>
                </a:solidFill>
              </a:rPr>
              <a:t>wszyscy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słuchali</a:t>
            </a:r>
            <a:r>
              <a:rPr lang="en-US" sz="2000" dirty="0">
                <a:solidFill>
                  <a:schemeClr val="bg1"/>
                </a:solidFill>
              </a:rPr>
              <a:t> z </a:t>
            </a:r>
            <a:r>
              <a:rPr lang="en-US" sz="2000" dirty="0" err="1">
                <a:solidFill>
                  <a:schemeClr val="bg1"/>
                </a:solidFill>
              </a:rPr>
              <a:t>zainteresowaniem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7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125225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880D58-0477-47F1-B3CB-4B3017941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635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6" name="Content Placeholder 5" descr="People playing volleyball on a beach&#10;&#10;Description automatically generated">
            <a:extLst>
              <a:ext uri="{FF2B5EF4-FFF2-40B4-BE49-F238E27FC236}">
                <a16:creationId xmlns:a16="http://schemas.microsoft.com/office/drawing/2014/main" id="{C27156B7-9743-9803-A2CB-771BA609BE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9" r="4" b="4"/>
          <a:stretch/>
        </p:blipFill>
        <p:spPr>
          <a:xfrm>
            <a:off x="-6834" y="541372"/>
            <a:ext cx="3737376" cy="3737376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sp>
        <p:nvSpPr>
          <p:cNvPr id="21" name="Graphic 212">
            <a:extLst>
              <a:ext uri="{FF2B5EF4-FFF2-40B4-BE49-F238E27FC236}">
                <a16:creationId xmlns:a16="http://schemas.microsoft.com/office/drawing/2014/main" id="{877E3FF1-E4B8-49CB-9DD6-7D2067808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Graphic 212">
            <a:extLst>
              <a:ext uri="{FF2B5EF4-FFF2-40B4-BE49-F238E27FC236}">
                <a16:creationId xmlns:a16="http://schemas.microsoft.com/office/drawing/2014/main" id="{30BDE8C6-094E-46E6-BD5E-75FAB4F7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EDEA545-5D9B-39F9-FD7E-55CB63CB6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4681" y="1870570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dniu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ciężkiej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nauki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odpoczywaliśmy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plaży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grając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w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piłkę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siatkową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oglądając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zachód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słońca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Content Placeholder 7" descr="A sunset over a beach&#10;&#10;Description automatically generated">
            <a:extLst>
              <a:ext uri="{FF2B5EF4-FFF2-40B4-BE49-F238E27FC236}">
                <a16:creationId xmlns:a16="http://schemas.microsoft.com/office/drawing/2014/main" id="{24F6BD73-F7CA-11E0-C747-3D28799029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1" r="-3" b="-3"/>
          <a:stretch/>
        </p:blipFill>
        <p:spPr>
          <a:xfrm>
            <a:off x="2661794" y="3429000"/>
            <a:ext cx="3295339" cy="3295339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2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0112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1C55D2-ECB8-0238-7FE2-BE365147B7BF}"/>
              </a:ext>
            </a:extLst>
          </p:cNvPr>
          <p:cNvSpPr txBox="1"/>
          <p:nvPr/>
        </p:nvSpPr>
        <p:spPr>
          <a:xfrm>
            <a:off x="3581400" y="965580"/>
            <a:ext cx="5204489" cy="3160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Dziękujemy za uwagę</a:t>
            </a: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512830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312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Erasmus+ Portugalia 2024</vt:lpstr>
      <vt:lpstr>PowerPoint Presentation</vt:lpstr>
      <vt:lpstr>Lekcja biologii</vt:lpstr>
      <vt:lpstr>Doświadczenia na lekcji biologii</vt:lpstr>
      <vt:lpstr>Doświadczenia na lekcji biologii</vt:lpstr>
      <vt:lpstr>Lekcja języka angielskiego</vt:lpstr>
      <vt:lpstr>Lekcja języka angielskiego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Natalia Maksym</dc:creator>
  <cp:lastModifiedBy>Natalia Maksym</cp:lastModifiedBy>
  <cp:revision>2</cp:revision>
  <dcterms:created xsi:type="dcterms:W3CDTF">2024-06-10T13:10:41Z</dcterms:created>
  <dcterms:modified xsi:type="dcterms:W3CDTF">2024-06-10T16:32:01Z</dcterms:modified>
</cp:coreProperties>
</file>