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25D5-4807-4E0D-B89E-B2A16900C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BD2D7-2CD0-465E-9119-F6AA93ED0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F9EC1-E5BD-48B9-AE7C-A906F6D9B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8AEA9-5E6B-45B9-B212-0A7929198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88FBD-3735-458A-A3E5-188A68DAE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317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269B-BAF4-4CDB-97E3-2E4A49C7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57DAD-F99A-49B2-95F9-EDB66BB60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95802-59DF-48C2-8BB3-E78CC1DB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31162-751B-43D8-AC90-92A4B92DF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FBC45-34A6-4884-B23A-F334BBEF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173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701B-7D62-4985-ADB8-DF53D556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4F3BB-B62D-40F5-AC1D-D9200FBD8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CE31C-9F68-4476-9C8B-3F30C97D0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75DDA-002C-4245-9461-FA2403AF6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EF06D-CECE-41A2-A47F-A4B13FBCE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344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702F-B74F-40F6-B436-4360F46A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53FCD-481D-4474-869C-F3A86D3B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8F042B-1D95-46F6-B2FC-5CD7C1B39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272D3-6807-4F2B-A577-2EDF6F452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61AE3-A6F2-458B-879C-1242034C9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B4A9E-FB89-4454-9F24-F26A18CC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329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C434-566A-4111-B365-56238A712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8D191-FBEC-427A-A447-D0EAB06E5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8E673-739E-4F89-82BC-954849D7E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95030-B967-42F9-8480-3032CF6715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CB6066-8858-4A30-8F08-25BD15D18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611E49-BB7C-4207-A63D-C9491B38B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05326D-48FC-4C59-9BB7-1C80DBAB3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555B42-526A-4851-ACD2-645AAF1B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40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F934-CB71-4F50-B3F0-C350CBF04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86F89-22A1-43B5-91FE-6F91FF1B1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7F6CE6-73D1-466F-966E-9B6DFE95A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A61CD-896C-4FAD-A76B-5F50E0E0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854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CC7425-4610-4DA3-9BBB-250FF525F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F2A81C-6DB2-442B-B5C7-896A5683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4CECD-1647-49A8-8734-9A7B807A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428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160BC-98D4-4BE4-A668-C90CB706D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D825B-7261-46C1-B317-0F9EA5DD4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2346C-784D-4FD4-985D-4740EF395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8A379-220D-4EAB-92DA-10AA04CEC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5384D0-FE38-4889-B50D-B2B5D10EC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23B76-B27C-428D-B2E1-E21966C7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824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D6C03-CAD1-46D0-8ECB-CC6A1464E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A99097-3B80-44BC-B932-CA1CF9B9E9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AB9F9-E916-4DA1-944D-6BCBDB894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3039C-25A4-489C-AB0A-94BF5446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25827-5DF5-43BB-B5B7-03B24055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E049A-81EA-4F9E-95A4-FB559D60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376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A21E-AD76-4AE5-93B1-6322604BB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A41D62-FD49-48A0-A92D-8882C2FE4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E1DF0-057E-426E-B775-566652C4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4DC6D-D03E-43B9-9E2A-2804B899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F78C9-3C57-4939-9F4C-D637C32F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653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59B90E-335B-4C2A-8317-E9FAB3C79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99082-59B2-456A-812E-22E5C1DCC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B056C-10A5-4CC4-B5BD-9ECFADFE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98B5D-CA8C-4F21-8421-D5C2AFA1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B5813-B672-4E95-BF66-2452991D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006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378F1C-5C15-46F1-97FC-BD896DD93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2345A-8336-48B6-BDDD-C15A1FFF5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C45C3-ADCB-47E7-988F-CF4CC2E64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BC0D1-C3CA-4DD2-BFA3-6544B8F62BDC}" type="datetimeFigureOut">
              <a:rPr lang="uk-UA" smtClean="0"/>
              <a:t>08.06.2024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F68B7-D123-4FBA-94AB-A619560BC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E258D-60EA-4855-8616-58E4C64FE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E5536-42F9-40EA-968C-E2E9AC4F2D7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868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BE723-9C37-4593-AFDB-5A22B3BC4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715"/>
            <a:ext cx="12192000" cy="523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2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túbal municipality">
            <a:extLst>
              <a:ext uri="{FF2B5EF4-FFF2-40B4-BE49-F238E27FC236}">
                <a16:creationId xmlns:a16="http://schemas.microsoft.com/office/drawing/2014/main" id="{6F87FC1D-13A6-469E-895C-44555102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646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51F66B-9B2A-4B49-9B5A-737787FFC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99" y="3457293"/>
            <a:ext cx="3622064" cy="3248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B99F2A-30BA-422F-85ED-DBD663C92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5759"/>
            <a:ext cx="12192000" cy="1094929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Setubal</a:t>
            </a:r>
            <a:endParaRPr lang="uk-U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ECF375-F560-43A7-A560-E46C630EF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243" y="3413727"/>
            <a:ext cx="4151085" cy="3113313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5E0053-9E03-4DE3-9AB0-46A1D01D2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9" y="694222"/>
            <a:ext cx="3376749" cy="2532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760226-26AF-436B-AE6E-B2C4DE26CC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771" y="461555"/>
            <a:ext cx="3567980" cy="26759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6E55AC-CF6A-4ADA-8B1A-71128C181632}"/>
              </a:ext>
            </a:extLst>
          </p:cNvPr>
          <p:cNvSpPr txBox="1"/>
          <p:nvPr/>
        </p:nvSpPr>
        <p:spPr>
          <a:xfrm>
            <a:off x="0" y="19758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Miasto w którym zamieszkaliśmy</a:t>
            </a:r>
          </a:p>
          <a:p>
            <a:pPr algn="ctr"/>
            <a:r>
              <a:rPr lang="pl-PL" dirty="0"/>
              <a:t>Słynie z pięknych plaż i połowu sardynek</a:t>
            </a:r>
            <a:endParaRPr lang="uk-UA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40F732-11F9-480F-A495-B9A60749C52E}"/>
              </a:ext>
            </a:extLst>
          </p:cNvPr>
          <p:cNvCxnSpPr>
            <a:cxnSpLocks/>
          </p:cNvCxnSpPr>
          <p:nvPr/>
        </p:nvCxnSpPr>
        <p:spPr>
          <a:xfrm>
            <a:off x="1696962" y="4338895"/>
            <a:ext cx="1080000" cy="10949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2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oita Municipality (Portugal)">
            <a:extLst>
              <a:ext uri="{FF2B5EF4-FFF2-40B4-BE49-F238E27FC236}">
                <a16:creationId xmlns:a16="http://schemas.microsoft.com/office/drawing/2014/main" id="{2502E577-F706-4FAD-9266-2441AF7B2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0"/>
            <a:ext cx="12192000" cy="812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D23C19-CB02-433C-A94B-CF9FF5D48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244" y="3520019"/>
            <a:ext cx="3453752" cy="31781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0136BD-7508-4015-80F5-4B2A34C6F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5759"/>
            <a:ext cx="12192000" cy="1094929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Moita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DCF6D6-9F3C-4FEB-9B71-932B570DA99B}"/>
              </a:ext>
            </a:extLst>
          </p:cNvPr>
          <p:cNvSpPr txBox="1"/>
          <p:nvPr/>
        </p:nvSpPr>
        <p:spPr>
          <a:xfrm>
            <a:off x="0" y="19758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Miasto w którym uczęszczaliśmy do szkoły</a:t>
            </a:r>
          </a:p>
          <a:p>
            <a:pPr algn="ctr"/>
            <a:r>
              <a:rPr lang="pl-PL" dirty="0"/>
              <a:t>Słynie z </a:t>
            </a:r>
            <a:r>
              <a:rPr lang="pl-PL"/>
              <a:t>walk byków </a:t>
            </a:r>
            <a:r>
              <a:rPr lang="pl-PL" dirty="0"/>
              <a:t>i hucznych imprez</a:t>
            </a:r>
            <a:endParaRPr lang="uk-U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47FEC1-A2B7-482B-A09B-65D94DAE7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287" y="159881"/>
            <a:ext cx="3335873" cy="250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D594968-8666-4E33-891C-CE99EBF40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59" y="680171"/>
            <a:ext cx="3886435" cy="259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DEC69D-1157-48B5-A93D-099A80C03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484" y="3097664"/>
            <a:ext cx="5285676" cy="358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91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Moita Municipality (Portugal)">
            <a:extLst>
              <a:ext uri="{FF2B5EF4-FFF2-40B4-BE49-F238E27FC236}">
                <a16:creationId xmlns:a16="http://schemas.microsoft.com/office/drawing/2014/main" id="{68CA380D-1EFF-4C1A-8C69-0CA7E98F2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0"/>
            <a:ext cx="12192000" cy="812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163A59B-9917-4BCD-9771-8BFEBA8A9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5759"/>
            <a:ext cx="11844354" cy="1094929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Szkoła w Moicie 1/2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AADF6-BE53-4D12-B16B-D97BB56AD675}"/>
              </a:ext>
            </a:extLst>
          </p:cNvPr>
          <p:cNvSpPr txBox="1"/>
          <p:nvPr/>
        </p:nvSpPr>
        <p:spPr>
          <a:xfrm>
            <a:off x="0" y="19758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Zapoznanie się ze szkoła</a:t>
            </a:r>
          </a:p>
          <a:p>
            <a:pPr algn="ctr"/>
            <a:r>
              <a:rPr lang="pl-PL" dirty="0"/>
              <a:t>Ciepłe przyjęcie przez tamtejszych uczniów</a:t>
            </a:r>
            <a:endParaRPr lang="uk-U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6FD9AC-0644-4014-92F2-0418FA675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00" y="3507930"/>
            <a:ext cx="4317531" cy="3238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9E22B06-0B62-4D58-8D4C-DF435A88A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6" y="468505"/>
            <a:ext cx="3259154" cy="24443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731DCB-F788-49EA-8914-D92A5555B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369" y="3307905"/>
            <a:ext cx="4584231" cy="343817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0E4737A-495F-426E-9ECC-BAE5BC4E7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159" y="637924"/>
            <a:ext cx="3616195" cy="271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66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Moita Municipality (Portugal)">
            <a:extLst>
              <a:ext uri="{FF2B5EF4-FFF2-40B4-BE49-F238E27FC236}">
                <a16:creationId xmlns:a16="http://schemas.microsoft.com/office/drawing/2014/main" id="{D7CBB868-8478-448D-B8D8-8A60AF592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0"/>
            <a:ext cx="12192000" cy="812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AAFD07-F015-4A5C-A216-C8A3B0029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3436954"/>
            <a:ext cx="4343400" cy="3257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05AD92-45D0-4FE5-A4EB-4CE40889E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690" y="533635"/>
            <a:ext cx="3611634" cy="2708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678977-10F3-44AE-B8F7-FFE26C66AB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242360"/>
            <a:ext cx="4241800" cy="3181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88227F-E279-4C56-9AF5-29CCD2906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76" y="434290"/>
            <a:ext cx="3327400" cy="24955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E033058-59B4-47D1-A55C-04468FA41996}"/>
              </a:ext>
            </a:extLst>
          </p:cNvPr>
          <p:cNvSpPr txBox="1">
            <a:spLocks/>
          </p:cNvSpPr>
          <p:nvPr/>
        </p:nvSpPr>
        <p:spPr>
          <a:xfrm>
            <a:off x="0" y="629890"/>
            <a:ext cx="11884324" cy="1094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Szkoła w Moicie 2/2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45FD-D07A-4B57-91BA-02F0BC68C42F}"/>
              </a:ext>
            </a:extLst>
          </p:cNvPr>
          <p:cNvSpPr txBox="1"/>
          <p:nvPr/>
        </p:nvSpPr>
        <p:spPr>
          <a:xfrm>
            <a:off x="0" y="19758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Wymiana doświadczeń</a:t>
            </a:r>
          </a:p>
          <a:p>
            <a:pPr algn="ctr"/>
            <a:r>
              <a:rPr lang="pl-PL" dirty="0"/>
              <a:t>Dużo ciekawej wiedzy i zajęć praktyczncych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6530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Flag of Lisbon - Wikipedia">
            <a:extLst>
              <a:ext uri="{FF2B5EF4-FFF2-40B4-BE49-F238E27FC236}">
                <a16:creationId xmlns:a16="http://schemas.microsoft.com/office/drawing/2014/main" id="{B130CDF9-F7B7-4B18-82A7-E9006BBB0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3076"/>
            <a:ext cx="12192000" cy="81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86CFD96-D7D6-4323-BC25-C75964B65DC1}"/>
              </a:ext>
            </a:extLst>
          </p:cNvPr>
          <p:cNvSpPr txBox="1">
            <a:spLocks/>
          </p:cNvSpPr>
          <p:nvPr/>
        </p:nvSpPr>
        <p:spPr>
          <a:xfrm>
            <a:off x="0" y="595759"/>
            <a:ext cx="12192000" cy="1094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Pobyt w Lizbonie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04487F-ABB5-4332-A401-FC2D06C312CF}"/>
              </a:ext>
            </a:extLst>
          </p:cNvPr>
          <p:cNvSpPr txBox="1"/>
          <p:nvPr/>
        </p:nvSpPr>
        <p:spPr>
          <a:xfrm>
            <a:off x="0" y="19758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Zwiedzanie zabytków historycznych</a:t>
            </a:r>
          </a:p>
          <a:p>
            <a:pPr algn="ctr"/>
            <a:r>
              <a:rPr lang="pl-PL" dirty="0"/>
              <a:t>oraz wyjątkowej architektury</a:t>
            </a:r>
            <a:endParaRPr lang="uk-U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6B946C-9B60-462B-95CC-683A2C0E1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89" y="919673"/>
            <a:ext cx="3276220" cy="24571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6B2555-26B5-4043-9D1B-883CDA82F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46" y="3518070"/>
            <a:ext cx="4283368" cy="32125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42A2CC-1AC3-4FF3-81AC-A6668F27D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30" y="3384723"/>
            <a:ext cx="4283368" cy="32125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3DA076-C494-4F7E-8396-BD261CC350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167" y="1047145"/>
            <a:ext cx="2727667" cy="204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9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47F703-70DD-47A2-B89F-1ADA69C8DA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041D7DA-D868-40B0-A8BA-B68B9E354154}"/>
              </a:ext>
            </a:extLst>
          </p:cNvPr>
          <p:cNvSpPr txBox="1">
            <a:spLocks/>
          </p:cNvSpPr>
          <p:nvPr/>
        </p:nvSpPr>
        <p:spPr>
          <a:xfrm>
            <a:off x="0" y="595759"/>
            <a:ext cx="12192000" cy="1094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/>
              <a:t>Ciekawostki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AA27B-CB32-4ABF-82DC-5E9F749F54C3}"/>
              </a:ext>
            </a:extLst>
          </p:cNvPr>
          <p:cNvSpPr txBox="1"/>
          <p:nvPr/>
        </p:nvSpPr>
        <p:spPr>
          <a:xfrm>
            <a:off x="0" y="1690688"/>
            <a:ext cx="1219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Walki byków zabijają średnio jednego mieszkańca rocznie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r>
              <a:rPr lang="pl-PL" dirty="0"/>
              <a:t>Portugalia została założona w 1143r, a Lizbona została stolicą w 1255r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r>
              <a:rPr lang="pl-PL" dirty="0"/>
              <a:t>Portugalczycy nie noszą kapci w domu, a chodzenie w butach po mieszkaniu jest normą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  <a:t>Każdy Portugalczyk ma co najmniej dwa imiona i dwa nazwiska</a:t>
            </a:r>
            <a:b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</a:br>
            <a:endParaRPr lang="pl-PL" b="0" i="0" dirty="0">
              <a:solidFill>
                <a:srgbClr val="13343B"/>
              </a:solidFill>
              <a:effectLst/>
              <a:latin typeface="__fkGroteskNeue_598ab8"/>
            </a:endParaRPr>
          </a:p>
          <a:p>
            <a:pPr algn="ctr"/>
            <a:b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</a:br>
            <a: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  <a:t>W Portugalii między 12 a 15 obowiązuje sjesta - wszystkie sklepy są zamknięte, a Portugalczycy spotykają się na obfitym lunchu z rodziną</a:t>
            </a:r>
            <a:b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</a:br>
            <a:endParaRPr lang="pl-PL" b="0" i="0" dirty="0">
              <a:solidFill>
                <a:srgbClr val="13343B"/>
              </a:solidFill>
              <a:effectLst/>
              <a:latin typeface="__fkGroteskNeue_598ab8"/>
            </a:endParaRPr>
          </a:p>
          <a:p>
            <a:pPr algn="ctr"/>
            <a:b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</a:br>
            <a:r>
              <a:rPr lang="pl-PL" b="0" i="0" dirty="0">
                <a:solidFill>
                  <a:srgbClr val="13343B"/>
                </a:solidFill>
                <a:effectLst/>
                <a:latin typeface="__fkGroteskNeue_598ab8"/>
              </a:rPr>
              <a:t>Fado - melancholijna muzyka portugalska została uznana za niematerialne dziedzictwo kulturowe ludzkości w 2011 roku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568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0A65D07-A8E2-44C3-BA79-0A8263E2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9801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B731B15-1577-4373-851C-4176ABC12B3F}"/>
              </a:ext>
            </a:extLst>
          </p:cNvPr>
          <p:cNvSpPr txBox="1">
            <a:spLocks/>
          </p:cNvSpPr>
          <p:nvPr/>
        </p:nvSpPr>
        <p:spPr>
          <a:xfrm>
            <a:off x="-188686" y="3650341"/>
            <a:ext cx="12192000" cy="1752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8800" b="1" dirty="0">
                <a:solidFill>
                  <a:schemeClr val="bg1"/>
                </a:solidFill>
              </a:rPr>
              <a:t>DZIĘKUJEMY ZA UWAGĘ</a:t>
            </a:r>
            <a:endParaRPr lang="uk-UA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43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85061A464A8FD4FBC3960F130E52FC9" ma:contentTypeVersion="4" ma:contentTypeDescription="Створення нового документа." ma:contentTypeScope="" ma:versionID="5ddfe7b8587b05165122c5bd59b0c9f9">
  <xsd:schema xmlns:xsd="http://www.w3.org/2001/XMLSchema" xmlns:xs="http://www.w3.org/2001/XMLSchema" xmlns:p="http://schemas.microsoft.com/office/2006/metadata/properties" xmlns:ns3="9c0a19ab-36e5-4cba-81d1-9e6d1f66d2fe" targetNamespace="http://schemas.microsoft.com/office/2006/metadata/properties" ma:root="true" ma:fieldsID="5b572a69655b092bfe8b411a38593ba6" ns3:_="">
    <xsd:import namespace="9c0a19ab-36e5-4cba-81d1-9e6d1f66d2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a19ab-36e5-4cba-81d1-9e6d1f66d2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c0a19ab-36e5-4cba-81d1-9e6d1f66d2fe" xsi:nil="true"/>
  </documentManagement>
</p:properties>
</file>

<file path=customXml/itemProps1.xml><?xml version="1.0" encoding="utf-8"?>
<ds:datastoreItem xmlns:ds="http://schemas.openxmlformats.org/officeDocument/2006/customXml" ds:itemID="{48687D94-0D0E-41B7-A268-14C4A8F0C0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0a19ab-36e5-4cba-81d1-9e6d1f66d2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78A04B-0B1B-41E4-A204-6F486A4061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B43805-F395-48CB-9472-0CB2FEEE917E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9c0a19ab-36e5-4cba-81d1-9e6d1f66d2fe"/>
    <ds:schemaRef ds:uri="http://purl.org/dc/elements/1.1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150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__fkGroteskNeue_598ab8</vt:lpstr>
      <vt:lpstr>Arial</vt:lpstr>
      <vt:lpstr>Calibri</vt:lpstr>
      <vt:lpstr>Calibri Light</vt:lpstr>
      <vt:lpstr>Office Theme</vt:lpstr>
      <vt:lpstr>PowerPoint Presentation</vt:lpstr>
      <vt:lpstr>Setubal</vt:lpstr>
      <vt:lpstr>Moita</vt:lpstr>
      <vt:lpstr>Szkoła w Moicie 1/2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Жавранков Тимофій</dc:creator>
  <cp:lastModifiedBy>Жавранков Тимофій</cp:lastModifiedBy>
  <cp:revision>16</cp:revision>
  <dcterms:created xsi:type="dcterms:W3CDTF">2024-06-08T08:51:39Z</dcterms:created>
  <dcterms:modified xsi:type="dcterms:W3CDTF">2024-06-08T15:00:08Z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0x010100585061A464A8FD4FBC3960F130E52FC9</vt:lpwstr>
  </property>
</Properties>
</file>