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2" r:id="rId5"/>
    <p:sldId id="264" r:id="rId6"/>
    <p:sldId id="265" r:id="rId7"/>
    <p:sldId id="266" r:id="rId8"/>
    <p:sldId id="260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8489B-43B5-4FAE-80A2-6ABBB1B91D5C}" type="datetimeFigureOut">
              <a:rPr lang="uk-UA" smtClean="0"/>
              <a:t>12.06.2024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E62C0-77B2-401F-907F-8B872D7A28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6526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E62C0-77B2-401F-907F-8B872D7A28F5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3914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E62C0-77B2-401F-907F-8B872D7A28F5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32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049A-675B-485C-978D-D1E4AFCDEBF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C65DFA-B993-4053-AE24-890B039E698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A064A-E400-40CD-9546-28CB8066687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6D8D52-EC09-4CBA-9F8D-1086B00B9072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5EC7-FF6F-4DA1-A287-CD420F2A28D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52794-339E-43CF-AE51-26C9F2F686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E06E05-0BB6-4C56-A288-46FF3A5ACBC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67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95BAF-C245-40A9-AD32-3A70B947CB1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75D7E-862C-4C99-86ED-FFBC1AB41A4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75C9AC-0707-467B-ABCD-3F0F164180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424893-4F72-46D3-8B00-34335F87E57A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9738D-FF66-4A68-9548-D7A4E7DD7F6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1A778-272A-4D20-8C97-ACC1680116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D16374-9A7D-4230-87A9-4C0B9AA4CAE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1618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EA5E2-35AF-4849-BE1E-4CDFE9B6C4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91565-EF06-43FD-99B2-4D6246B26C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6A542-7F1C-452D-8EE7-4A81D3818C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303878-41F1-42F7-9FEE-BFE5BD70AF4D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0F19B-2D60-4A1E-A6FE-FF4803166CC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260E4-EE25-41C0-9857-57C0F794DC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D7AEE2-3E20-46A5-845B-0EAE8CF812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2270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3E02-14EB-4CB4-8589-F050F59CAEE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16E5B-F846-4DB0-A3D7-ABE0918E58D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ADC4F3-A83B-4855-9306-3C1B2EFA84D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B7056-1B91-426B-857A-F059F875D60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90DDD7-F51D-406A-8237-9E2A8F5DF1C5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B3447-C27B-4AF9-902D-24A5667051A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75449-59A1-44AE-830F-17D3996487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609BF8-7F20-4EEE-8421-97372DCDED6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04398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99394-2BE6-4A63-9C5E-9639311AAF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B7F08-75BD-42F9-9624-430861D44E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6E693-90EA-4833-82F0-8E432D5016E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BB744-A50B-4FD1-B324-90F538FA181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82FE64-16F3-48CD-A4DA-4BC063DD4863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157857-23EC-4E09-9993-F4D37A5E87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D84379-5243-4B61-99F4-3851FB7EB303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4769B2-867D-4C61-A888-E371E66C5DC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6DC1B9-FF38-4053-B148-71A80C0C5B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7A575C-7D07-4F49-B293-A33C7D147B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584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1F35D-3080-47C6-A90D-A90130B2C6E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ADBEEB-3EB4-430E-828F-7DA1D87AF1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AA9D62-8AF7-49DF-8FA1-3F5EA8DB09AE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B9AB9-4997-4A6A-96B0-4A9081E6721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97D9BD-9871-49BF-B235-AAC06532BA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E7FFE5-0568-4615-B15B-1DABF1F7869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7391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C73103-9745-451D-AB14-401D34B358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0C6A9B-C69F-432B-8609-40A3FC995FA4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9ADC08-4355-4A92-A2F1-423CF8836B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C4CEB-1507-4D82-9A50-95B0BAFDE7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10E035-3242-4550-9E2A-9C982484F5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42278"/>
      </p:ext>
    </p:extLst>
  </p:cSld>
  <p:clrMapOvr>
    <a:masterClrMapping/>
  </p:clrMapOvr>
  <p:transition spd="slow">
    <p:fad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9DDAB-6CA3-4853-98CF-3000DF83B9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B0E72-ABDC-4795-970E-29CC51BA7E7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4666B-6089-4BD1-AAF0-D408B9486E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10EFB-BEC5-4EEF-B58A-A1E3024D977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80A254-CA90-4388-8070-E00D55815CB1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28A2B-CCA4-441C-9448-16917CE93D4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B962E9-BE24-4739-B4B4-5F9359F0A3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00EBC3-0445-4FC1-BD34-F10C6743BEC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5770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3388-D94E-47EF-A9B7-58F56F5568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D111CF-2853-4EB1-B66A-CA7A2664A49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5F523-B657-4CCA-810C-567EA4C2487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E24AC-87D3-4240-AE60-69CAC19B42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8F7456-530D-4553-B7E8-6E26B9F2AC2F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2334B-54AA-4C57-8501-475F2BF94D2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F74D5-7051-424F-8B01-2C512BC1E7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F2B3C9-17E7-485F-B995-218AFCF9259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8437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5F31-599E-4C2B-A3EA-34D3A04FD9E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E53AE-7705-4026-80FD-D9F6F251618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0C72C-A3B9-4477-829E-712E4EF2FD6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BE579D-927E-42F2-8146-C8E4BA6680EE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0C804-C199-4BEB-A71F-DD5CA3CF85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24F7F-CA38-4A92-A512-5188784A9F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DB2C08-9952-49B4-8043-52E4E2C75A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357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892D5C-51B8-462A-A393-287E9582F204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BFDD3-3344-492C-B5C9-3E11A6FEABE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00946-E3F1-4DC8-A88C-3A2BAF9979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BB2D49-B6D7-44FD-BA13-8196045E8023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20CC8-76B6-4491-834F-E48B93E4724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C930A-89D1-442F-A49F-BEED1C6C11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B4A235-9866-4A49-B8E2-4EEDA2F6EED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6481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014B5E-8D6B-4B30-93B1-63D28AC393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034F0-ADC2-4647-AAC1-B330CD1286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2923D-3EF7-44BB-A6ED-6BFB9CCA518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53D1D298-F468-45C0-9C33-5C007F759EBC}" type="datetime1">
              <a:rPr lang="en-US"/>
              <a:pPr lvl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22A1F-643A-4121-A57C-60F8FA010873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995D0-C6F5-4A70-A4A4-A810D3C2F8C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1738D122-48B7-4D44-BDF0-0BCD3F498E24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 description available.">
            <a:extLst>
              <a:ext uri="{FF2B5EF4-FFF2-40B4-BE49-F238E27FC236}">
                <a16:creationId xmlns:a16="http://schemas.microsoft.com/office/drawing/2014/main" id="{E4BC831F-ED10-4AB4-8854-E1A0E26E0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" y="-5312"/>
            <a:ext cx="12187379" cy="686861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1972BE54-1BB9-4857-9DB3-479FD92E0270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9E9E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pic>
        <p:nvPicPr>
          <p:cNvPr id="3" name="Picture 2" descr="A group of people sitting in a classroom&#10;&#10;Description automatically generated">
            <a:extLst>
              <a:ext uri="{FF2B5EF4-FFF2-40B4-BE49-F238E27FC236}">
                <a16:creationId xmlns:a16="http://schemas.microsoft.com/office/drawing/2014/main" id="{BFB04DD9-6863-421C-BCD9-E20DCB335B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18"/>
          <a:stretch>
            <a:fillRect/>
          </a:stretch>
        </p:blipFill>
        <p:spPr>
          <a:xfrm>
            <a:off x="18" y="9"/>
            <a:ext cx="12191676" cy="58563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Freeform: Shape 15">
            <a:extLst>
              <a:ext uri="{FF2B5EF4-FFF2-40B4-BE49-F238E27FC236}">
                <a16:creationId xmlns:a16="http://schemas.microsoft.com/office/drawing/2014/main" id="{3ABAF1A5-9415-40AC-8C93-B3B0E31D179A}"/>
              </a:ext>
            </a:extLst>
          </p:cNvPr>
          <p:cNvSpPr>
            <a:spLocks noMove="1" noResize="1"/>
          </p:cNvSpPr>
          <p:nvPr/>
        </p:nvSpPr>
        <p:spPr>
          <a:xfrm rot="5400013">
            <a:off x="5003692" y="-1331655"/>
            <a:ext cx="2184309" cy="121916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84309"/>
              <a:gd name="f7" fmla="val 12191695"/>
              <a:gd name="f8" fmla="val 12191693"/>
              <a:gd name="f9" fmla="val 210774"/>
              <a:gd name="f10" fmla="val 292677"/>
              <a:gd name="f11" fmla="val 12054095"/>
              <a:gd name="f12" fmla="val 420062"/>
              <a:gd name="f13" fmla="val 11827450"/>
              <a:gd name="f14" fmla="val 545109"/>
              <a:gd name="f15" fmla="val 11582636"/>
              <a:gd name="f16" fmla="val 671310"/>
              <a:gd name="f17" fmla="val 11332717"/>
              <a:gd name="f18" fmla="val 1364326"/>
              <a:gd name="f19" fmla="val 9960351"/>
              <a:gd name="f20" fmla="val 2044957"/>
              <a:gd name="f21" fmla="val 8833788"/>
              <a:gd name="f22" fmla="val 6438336"/>
              <a:gd name="f23" fmla="val 3721135"/>
              <a:gd name="f24" fmla="val 1624486"/>
              <a:gd name="f25" fmla="val 1341549"/>
              <a:gd name="f26" fmla="val 871713"/>
              <a:gd name="f27" fmla="val 26659"/>
              <a:gd name="f28" fmla="val 855500"/>
              <a:gd name="f29" fmla="val 965858"/>
              <a:gd name="f30" fmla="val 982467"/>
              <a:gd name="f31" fmla="val 26661"/>
              <a:gd name="f32" fmla="val 1753589"/>
              <a:gd name="f33" fmla="val 1341551"/>
              <a:gd name="f34" fmla="val 3721137"/>
              <a:gd name="f35" fmla="val 6438338"/>
              <a:gd name="f36" fmla="val 8833790"/>
              <a:gd name="f37" fmla="val 1487088"/>
              <a:gd name="f38" fmla="val 9960353"/>
              <a:gd name="f39" fmla="val 777179"/>
              <a:gd name="f40" fmla="val 11332719"/>
              <a:gd name="f41" fmla="val 647902"/>
              <a:gd name="f42" fmla="val 11582638"/>
              <a:gd name="f43" fmla="val 519807"/>
              <a:gd name="f44" fmla="val 11827452"/>
              <a:gd name="f45" fmla="val 389317"/>
              <a:gd name="f46" fmla="val 12054097"/>
              <a:gd name="f47" fmla="val 305418"/>
              <a:gd name="f48" fmla="+- 0 0 -90"/>
              <a:gd name="f49" fmla="*/ f3 1 2184309"/>
              <a:gd name="f50" fmla="*/ f4 1 12191695"/>
              <a:gd name="f51" fmla="val f5"/>
              <a:gd name="f52" fmla="val f6"/>
              <a:gd name="f53" fmla="val f7"/>
              <a:gd name="f54" fmla="*/ f48 f0 1"/>
              <a:gd name="f55" fmla="+- f53 0 f51"/>
              <a:gd name="f56" fmla="+- f52 0 f51"/>
              <a:gd name="f57" fmla="*/ f54 1 f2"/>
              <a:gd name="f58" fmla="*/ f56 1 2184309"/>
              <a:gd name="f59" fmla="*/ f55 1 12191695"/>
              <a:gd name="f60" fmla="*/ 0 f56 1"/>
              <a:gd name="f61" fmla="*/ 12191695 f55 1"/>
              <a:gd name="f62" fmla="*/ 12191693 f55 1"/>
              <a:gd name="f63" fmla="*/ 210774 f56 1"/>
              <a:gd name="f64" fmla="*/ 292677 f56 1"/>
              <a:gd name="f65" fmla="*/ 12054095 f55 1"/>
              <a:gd name="f66" fmla="*/ 671310 f56 1"/>
              <a:gd name="f67" fmla="*/ 11332717 f55 1"/>
              <a:gd name="f68" fmla="*/ 2044957 f56 1"/>
              <a:gd name="f69" fmla="*/ 6438336 f55 1"/>
              <a:gd name="f70" fmla="*/ 871713 f56 1"/>
              <a:gd name="f71" fmla="*/ 26659 f55 1"/>
              <a:gd name="f72" fmla="*/ 855500 f56 1"/>
              <a:gd name="f73" fmla="*/ 0 f55 1"/>
              <a:gd name="f74" fmla="*/ 965858 f56 1"/>
              <a:gd name="f75" fmla="*/ 982467 f56 1"/>
              <a:gd name="f76" fmla="*/ 26661 f55 1"/>
              <a:gd name="f77" fmla="*/ 2184309 f56 1"/>
              <a:gd name="f78" fmla="*/ 6438338 f55 1"/>
              <a:gd name="f79" fmla="*/ 777179 f56 1"/>
              <a:gd name="f80" fmla="*/ 11332719 f55 1"/>
              <a:gd name="f81" fmla="*/ 389317 f56 1"/>
              <a:gd name="f82" fmla="*/ 12054097 f55 1"/>
              <a:gd name="f83" fmla="*/ 305418 f56 1"/>
              <a:gd name="f84" fmla="+- f57 0 f1"/>
              <a:gd name="f85" fmla="*/ f60 1 2184309"/>
              <a:gd name="f86" fmla="*/ f61 1 12191695"/>
              <a:gd name="f87" fmla="*/ f62 1 12191695"/>
              <a:gd name="f88" fmla="*/ f63 1 2184309"/>
              <a:gd name="f89" fmla="*/ f64 1 2184309"/>
              <a:gd name="f90" fmla="*/ f65 1 12191695"/>
              <a:gd name="f91" fmla="*/ f66 1 2184309"/>
              <a:gd name="f92" fmla="*/ f67 1 12191695"/>
              <a:gd name="f93" fmla="*/ f68 1 2184309"/>
              <a:gd name="f94" fmla="*/ f69 1 12191695"/>
              <a:gd name="f95" fmla="*/ f70 1 2184309"/>
              <a:gd name="f96" fmla="*/ f71 1 12191695"/>
              <a:gd name="f97" fmla="*/ f72 1 2184309"/>
              <a:gd name="f98" fmla="*/ f73 1 12191695"/>
              <a:gd name="f99" fmla="*/ f74 1 2184309"/>
              <a:gd name="f100" fmla="*/ f75 1 2184309"/>
              <a:gd name="f101" fmla="*/ f76 1 12191695"/>
              <a:gd name="f102" fmla="*/ f77 1 2184309"/>
              <a:gd name="f103" fmla="*/ f78 1 12191695"/>
              <a:gd name="f104" fmla="*/ f79 1 2184309"/>
              <a:gd name="f105" fmla="*/ f80 1 12191695"/>
              <a:gd name="f106" fmla="*/ f81 1 2184309"/>
              <a:gd name="f107" fmla="*/ f82 1 12191695"/>
              <a:gd name="f108" fmla="*/ f83 1 2184309"/>
              <a:gd name="f109" fmla="*/ f51 1 f58"/>
              <a:gd name="f110" fmla="*/ f52 1 f58"/>
              <a:gd name="f111" fmla="*/ f51 1 f59"/>
              <a:gd name="f112" fmla="*/ f53 1 f59"/>
              <a:gd name="f113" fmla="*/ f85 1 f58"/>
              <a:gd name="f114" fmla="*/ f86 1 f59"/>
              <a:gd name="f115" fmla="*/ f87 1 f59"/>
              <a:gd name="f116" fmla="*/ f88 1 f58"/>
              <a:gd name="f117" fmla="*/ f89 1 f58"/>
              <a:gd name="f118" fmla="*/ f90 1 f59"/>
              <a:gd name="f119" fmla="*/ f91 1 f58"/>
              <a:gd name="f120" fmla="*/ f92 1 f59"/>
              <a:gd name="f121" fmla="*/ f93 1 f58"/>
              <a:gd name="f122" fmla="*/ f94 1 f59"/>
              <a:gd name="f123" fmla="*/ f95 1 f58"/>
              <a:gd name="f124" fmla="*/ f96 1 f59"/>
              <a:gd name="f125" fmla="*/ f97 1 f58"/>
              <a:gd name="f126" fmla="*/ f98 1 f59"/>
              <a:gd name="f127" fmla="*/ f99 1 f58"/>
              <a:gd name="f128" fmla="*/ f100 1 f58"/>
              <a:gd name="f129" fmla="*/ f101 1 f59"/>
              <a:gd name="f130" fmla="*/ f102 1 f58"/>
              <a:gd name="f131" fmla="*/ f103 1 f59"/>
              <a:gd name="f132" fmla="*/ f104 1 f58"/>
              <a:gd name="f133" fmla="*/ f105 1 f59"/>
              <a:gd name="f134" fmla="*/ f106 1 f58"/>
              <a:gd name="f135" fmla="*/ f107 1 f59"/>
              <a:gd name="f136" fmla="*/ f108 1 f58"/>
              <a:gd name="f137" fmla="*/ f109 f49 1"/>
              <a:gd name="f138" fmla="*/ f110 f49 1"/>
              <a:gd name="f139" fmla="*/ f112 f50 1"/>
              <a:gd name="f140" fmla="*/ f111 f50 1"/>
              <a:gd name="f141" fmla="*/ f113 f49 1"/>
              <a:gd name="f142" fmla="*/ f114 f50 1"/>
              <a:gd name="f143" fmla="*/ f115 f50 1"/>
              <a:gd name="f144" fmla="*/ f116 f49 1"/>
              <a:gd name="f145" fmla="*/ f117 f49 1"/>
              <a:gd name="f146" fmla="*/ f118 f50 1"/>
              <a:gd name="f147" fmla="*/ f119 f49 1"/>
              <a:gd name="f148" fmla="*/ f120 f50 1"/>
              <a:gd name="f149" fmla="*/ f121 f49 1"/>
              <a:gd name="f150" fmla="*/ f122 f50 1"/>
              <a:gd name="f151" fmla="*/ f123 f49 1"/>
              <a:gd name="f152" fmla="*/ f124 f50 1"/>
              <a:gd name="f153" fmla="*/ f125 f49 1"/>
              <a:gd name="f154" fmla="*/ f126 f50 1"/>
              <a:gd name="f155" fmla="*/ f127 f49 1"/>
              <a:gd name="f156" fmla="*/ f128 f49 1"/>
              <a:gd name="f157" fmla="*/ f129 f50 1"/>
              <a:gd name="f158" fmla="*/ f130 f49 1"/>
              <a:gd name="f159" fmla="*/ f131 f50 1"/>
              <a:gd name="f160" fmla="*/ f132 f49 1"/>
              <a:gd name="f161" fmla="*/ f133 f50 1"/>
              <a:gd name="f162" fmla="*/ f134 f49 1"/>
              <a:gd name="f163" fmla="*/ f135 f50 1"/>
              <a:gd name="f164" fmla="*/ f136 f4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4">
                <a:pos x="f141" y="f142"/>
              </a:cxn>
              <a:cxn ang="f84">
                <a:pos x="f141" y="f143"/>
              </a:cxn>
              <a:cxn ang="f84">
                <a:pos x="f144" y="f143"/>
              </a:cxn>
              <a:cxn ang="f84">
                <a:pos x="f145" y="f146"/>
              </a:cxn>
              <a:cxn ang="f84">
                <a:pos x="f147" y="f148"/>
              </a:cxn>
              <a:cxn ang="f84">
                <a:pos x="f149" y="f150"/>
              </a:cxn>
              <a:cxn ang="f84">
                <a:pos x="f151" y="f152"/>
              </a:cxn>
              <a:cxn ang="f84">
                <a:pos x="f153" y="f154"/>
              </a:cxn>
              <a:cxn ang="f84">
                <a:pos x="f155" y="f154"/>
              </a:cxn>
              <a:cxn ang="f84">
                <a:pos x="f156" y="f157"/>
              </a:cxn>
              <a:cxn ang="f84">
                <a:pos x="f158" y="f159"/>
              </a:cxn>
              <a:cxn ang="f84">
                <a:pos x="f160" y="f161"/>
              </a:cxn>
              <a:cxn ang="f84">
                <a:pos x="f162" y="f163"/>
              </a:cxn>
              <a:cxn ang="f84">
                <a:pos x="f164" y="f142"/>
              </a:cxn>
            </a:cxnLst>
            <a:rect l="f137" t="f140" r="f138" b="f139"/>
            <a:pathLst>
              <a:path w="2184309" h="12191695">
                <a:moveTo>
                  <a:pt x="f5" y="f7"/>
                </a:moveTo>
                <a:lnTo>
                  <a:pt x="f5" y="f8"/>
                </a:lnTo>
                <a:lnTo>
                  <a:pt x="f9" y="f8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0" y="f22"/>
                </a:cubicBezTo>
                <a:cubicBezTo>
                  <a:pt x="f20" y="f23"/>
                  <a:pt x="f24" y="f25"/>
                  <a:pt x="f26" y="f27"/>
                </a:cubicBezTo>
                <a:lnTo>
                  <a:pt x="f28" y="f5"/>
                </a:lnTo>
                <a:lnTo>
                  <a:pt x="f29" y="f5"/>
                </a:lnTo>
                <a:lnTo>
                  <a:pt x="f30" y="f31"/>
                </a:ln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lnTo>
                  <a:pt x="f47" y="f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Freeform: Shape 11">
            <a:extLst>
              <a:ext uri="{FF2B5EF4-FFF2-40B4-BE49-F238E27FC236}">
                <a16:creationId xmlns:a16="http://schemas.microsoft.com/office/drawing/2014/main" id="{07E32FC6-D208-4BA4-B736-EAE8C935D86B}"/>
              </a:ext>
            </a:extLst>
          </p:cNvPr>
          <p:cNvSpPr>
            <a:spLocks noMove="1" noResize="1"/>
          </p:cNvSpPr>
          <p:nvPr/>
        </p:nvSpPr>
        <p:spPr>
          <a:xfrm rot="5400013">
            <a:off x="5146279" y="-846350"/>
            <a:ext cx="1899135" cy="121916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29723"/>
              <a:gd name="f7" fmla="val 6858000"/>
              <a:gd name="f8" fmla="val 1258269"/>
              <a:gd name="f9" fmla="val 1275627"/>
              <a:gd name="f10" fmla="val 1302560"/>
              <a:gd name="f11" fmla="val 24338"/>
              <a:gd name="f12" fmla="val 2156831"/>
              <a:gd name="f13" fmla="val 855667"/>
              <a:gd name="f14" fmla="val 2590622"/>
              <a:gd name="f15" fmla="val 2191755"/>
              <a:gd name="f16" fmla="val 2522825"/>
              <a:gd name="f17" fmla="val 3678515"/>
              <a:gd name="f18" fmla="val 2459072"/>
              <a:gd name="f19" fmla="val 5076606"/>
              <a:gd name="f20" fmla="val 1519830"/>
              <a:gd name="f21" fmla="val 5692656"/>
              <a:gd name="f22" fmla="val 557500"/>
              <a:gd name="f23" fmla="val 6451411"/>
              <a:gd name="f24" fmla="val 382255"/>
              <a:gd name="f25" fmla="val 6589587"/>
              <a:gd name="f26" fmla="val 208689"/>
              <a:gd name="f27" fmla="val 6724853"/>
              <a:gd name="f28" fmla="val 32482"/>
              <a:gd name="f29" fmla="val 6849373"/>
              <a:gd name="f30" fmla="val 19531"/>
              <a:gd name="f31" fmla="val 14202"/>
              <a:gd name="f32" fmla="val 6848540"/>
              <a:gd name="f33" fmla="val 190409"/>
              <a:gd name="f34" fmla="val 6724020"/>
              <a:gd name="f35" fmla="val 363976"/>
              <a:gd name="f36" fmla="val 6588754"/>
              <a:gd name="f37" fmla="val 539221"/>
              <a:gd name="f38" fmla="val 6450578"/>
              <a:gd name="f39" fmla="val 1501550"/>
              <a:gd name="f40" fmla="val 5691822"/>
              <a:gd name="f41" fmla="val 2440792"/>
              <a:gd name="f42" fmla="val 5075773"/>
              <a:gd name="f43" fmla="val 2504546"/>
              <a:gd name="f44" fmla="val 3677682"/>
              <a:gd name="f45" fmla="val 2572343"/>
              <a:gd name="f46" fmla="val 2190921"/>
              <a:gd name="f47" fmla="val 2138551"/>
              <a:gd name="f48" fmla="val 854834"/>
              <a:gd name="f49" fmla="val 1284280"/>
              <a:gd name="f50" fmla="val 23504"/>
              <a:gd name="f51" fmla="+- 0 0 -90"/>
              <a:gd name="f52" fmla="*/ f3 1 2529723"/>
              <a:gd name="f53" fmla="*/ f4 1 6858000"/>
              <a:gd name="f54" fmla="val f5"/>
              <a:gd name="f55" fmla="val f6"/>
              <a:gd name="f56" fmla="val f7"/>
              <a:gd name="f57" fmla="*/ f51 f0 1"/>
              <a:gd name="f58" fmla="+- f56 0 f54"/>
              <a:gd name="f59" fmla="+- f55 0 f54"/>
              <a:gd name="f60" fmla="*/ f57 1 f2"/>
              <a:gd name="f61" fmla="*/ f59 1 2529723"/>
              <a:gd name="f62" fmla="*/ f58 1 6858000"/>
              <a:gd name="f63" fmla="*/ 1258269 f59 1"/>
              <a:gd name="f64" fmla="*/ 0 f58 1"/>
              <a:gd name="f65" fmla="*/ 1275627 f59 1"/>
              <a:gd name="f66" fmla="*/ 1302560 f59 1"/>
              <a:gd name="f67" fmla="*/ 24338 f58 1"/>
              <a:gd name="f68" fmla="*/ 2522825 f59 1"/>
              <a:gd name="f69" fmla="*/ 3678515 f58 1"/>
              <a:gd name="f70" fmla="*/ 557500 f59 1"/>
              <a:gd name="f71" fmla="*/ 6451411 f58 1"/>
              <a:gd name="f72" fmla="*/ 32482 f59 1"/>
              <a:gd name="f73" fmla="*/ 6849373 f58 1"/>
              <a:gd name="f74" fmla="*/ 19531 f59 1"/>
              <a:gd name="f75" fmla="*/ 6858000 f58 1"/>
              <a:gd name="f76" fmla="*/ 0 f59 1"/>
              <a:gd name="f77" fmla="*/ 14202 f59 1"/>
              <a:gd name="f78" fmla="*/ 6848540 f58 1"/>
              <a:gd name="f79" fmla="*/ 539221 f59 1"/>
              <a:gd name="f80" fmla="*/ 6450578 f58 1"/>
              <a:gd name="f81" fmla="*/ 2504546 f59 1"/>
              <a:gd name="f82" fmla="*/ 3677682 f58 1"/>
              <a:gd name="f83" fmla="*/ 1284280 f59 1"/>
              <a:gd name="f84" fmla="*/ 23504 f58 1"/>
              <a:gd name="f85" fmla="+- f60 0 f1"/>
              <a:gd name="f86" fmla="*/ f63 1 2529723"/>
              <a:gd name="f87" fmla="*/ f64 1 6858000"/>
              <a:gd name="f88" fmla="*/ f65 1 2529723"/>
              <a:gd name="f89" fmla="*/ f66 1 2529723"/>
              <a:gd name="f90" fmla="*/ f67 1 6858000"/>
              <a:gd name="f91" fmla="*/ f68 1 2529723"/>
              <a:gd name="f92" fmla="*/ f69 1 6858000"/>
              <a:gd name="f93" fmla="*/ f70 1 2529723"/>
              <a:gd name="f94" fmla="*/ f71 1 6858000"/>
              <a:gd name="f95" fmla="*/ f72 1 2529723"/>
              <a:gd name="f96" fmla="*/ f73 1 6858000"/>
              <a:gd name="f97" fmla="*/ f74 1 2529723"/>
              <a:gd name="f98" fmla="*/ f75 1 6858000"/>
              <a:gd name="f99" fmla="*/ f76 1 2529723"/>
              <a:gd name="f100" fmla="*/ f77 1 2529723"/>
              <a:gd name="f101" fmla="*/ f78 1 6858000"/>
              <a:gd name="f102" fmla="*/ f79 1 2529723"/>
              <a:gd name="f103" fmla="*/ f80 1 6858000"/>
              <a:gd name="f104" fmla="*/ f81 1 2529723"/>
              <a:gd name="f105" fmla="*/ f82 1 6858000"/>
              <a:gd name="f106" fmla="*/ f83 1 2529723"/>
              <a:gd name="f107" fmla="*/ f84 1 6858000"/>
              <a:gd name="f108" fmla="*/ f54 1 f61"/>
              <a:gd name="f109" fmla="*/ f55 1 f61"/>
              <a:gd name="f110" fmla="*/ f54 1 f62"/>
              <a:gd name="f111" fmla="*/ f56 1 f62"/>
              <a:gd name="f112" fmla="*/ f86 1 f61"/>
              <a:gd name="f113" fmla="*/ f87 1 f62"/>
              <a:gd name="f114" fmla="*/ f88 1 f61"/>
              <a:gd name="f115" fmla="*/ f89 1 f61"/>
              <a:gd name="f116" fmla="*/ f90 1 f62"/>
              <a:gd name="f117" fmla="*/ f91 1 f61"/>
              <a:gd name="f118" fmla="*/ f92 1 f62"/>
              <a:gd name="f119" fmla="*/ f93 1 f61"/>
              <a:gd name="f120" fmla="*/ f94 1 f62"/>
              <a:gd name="f121" fmla="*/ f95 1 f61"/>
              <a:gd name="f122" fmla="*/ f96 1 f62"/>
              <a:gd name="f123" fmla="*/ f97 1 f61"/>
              <a:gd name="f124" fmla="*/ f98 1 f62"/>
              <a:gd name="f125" fmla="*/ f99 1 f61"/>
              <a:gd name="f126" fmla="*/ f100 1 f61"/>
              <a:gd name="f127" fmla="*/ f101 1 f62"/>
              <a:gd name="f128" fmla="*/ f102 1 f61"/>
              <a:gd name="f129" fmla="*/ f103 1 f62"/>
              <a:gd name="f130" fmla="*/ f104 1 f61"/>
              <a:gd name="f131" fmla="*/ f105 1 f62"/>
              <a:gd name="f132" fmla="*/ f106 1 f61"/>
              <a:gd name="f133" fmla="*/ f107 1 f62"/>
              <a:gd name="f134" fmla="*/ f108 f52 1"/>
              <a:gd name="f135" fmla="*/ f109 f52 1"/>
              <a:gd name="f136" fmla="*/ f111 f53 1"/>
              <a:gd name="f137" fmla="*/ f110 f53 1"/>
              <a:gd name="f138" fmla="*/ f112 f52 1"/>
              <a:gd name="f139" fmla="*/ f113 f53 1"/>
              <a:gd name="f140" fmla="*/ f114 f52 1"/>
              <a:gd name="f141" fmla="*/ f115 f52 1"/>
              <a:gd name="f142" fmla="*/ f116 f53 1"/>
              <a:gd name="f143" fmla="*/ f117 f52 1"/>
              <a:gd name="f144" fmla="*/ f118 f53 1"/>
              <a:gd name="f145" fmla="*/ f119 f52 1"/>
              <a:gd name="f146" fmla="*/ f120 f53 1"/>
              <a:gd name="f147" fmla="*/ f121 f52 1"/>
              <a:gd name="f148" fmla="*/ f122 f53 1"/>
              <a:gd name="f149" fmla="*/ f123 f52 1"/>
              <a:gd name="f150" fmla="*/ f124 f53 1"/>
              <a:gd name="f151" fmla="*/ f125 f52 1"/>
              <a:gd name="f152" fmla="*/ f126 f52 1"/>
              <a:gd name="f153" fmla="*/ f127 f53 1"/>
              <a:gd name="f154" fmla="*/ f128 f52 1"/>
              <a:gd name="f155" fmla="*/ f129 f53 1"/>
              <a:gd name="f156" fmla="*/ f130 f52 1"/>
              <a:gd name="f157" fmla="*/ f131 f53 1"/>
              <a:gd name="f158" fmla="*/ f132 f52 1"/>
              <a:gd name="f159" fmla="*/ f133 f5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5">
                <a:pos x="f138" y="f139"/>
              </a:cxn>
              <a:cxn ang="f85">
                <a:pos x="f140" y="f139"/>
              </a:cxn>
              <a:cxn ang="f85">
                <a:pos x="f141" y="f142"/>
              </a:cxn>
              <a:cxn ang="f85">
                <a:pos x="f143" y="f144"/>
              </a:cxn>
              <a:cxn ang="f85">
                <a:pos x="f145" y="f146"/>
              </a:cxn>
              <a:cxn ang="f85">
                <a:pos x="f147" y="f148"/>
              </a:cxn>
              <a:cxn ang="f85">
                <a:pos x="f149" y="f150"/>
              </a:cxn>
              <a:cxn ang="f85">
                <a:pos x="f151" y="f150"/>
              </a:cxn>
              <a:cxn ang="f85">
                <a:pos x="f152" y="f153"/>
              </a:cxn>
              <a:cxn ang="f85">
                <a:pos x="f154" y="f155"/>
              </a:cxn>
              <a:cxn ang="f85">
                <a:pos x="f156" y="f157"/>
              </a:cxn>
              <a:cxn ang="f85">
                <a:pos x="f158" y="f159"/>
              </a:cxn>
            </a:cxnLst>
            <a:rect l="f134" t="f137" r="f135" b="f136"/>
            <a:pathLst>
              <a:path w="2529723" h="6858000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lnTo>
                  <a:pt x="f30" y="f7"/>
                </a:lnTo>
                <a:lnTo>
                  <a:pt x="f5" y="f7"/>
                </a:lnTo>
                <a:lnTo>
                  <a:pt x="f31" y="f32"/>
                </a:ln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sp>
        <p:nvSpPr>
          <p:cNvPr id="6" name="Freeform: Shape 13">
            <a:extLst>
              <a:ext uri="{FF2B5EF4-FFF2-40B4-BE49-F238E27FC236}">
                <a16:creationId xmlns:a16="http://schemas.microsoft.com/office/drawing/2014/main" id="{C2165FB5-1C69-4DA6-A821-B6312C3F1E4A}"/>
              </a:ext>
            </a:extLst>
          </p:cNvPr>
          <p:cNvSpPr>
            <a:spLocks noMove="1" noResize="1"/>
          </p:cNvSpPr>
          <p:nvPr/>
        </p:nvSpPr>
        <p:spPr>
          <a:xfrm rot="5400013">
            <a:off x="5143760" y="-1009009"/>
            <a:ext cx="1904173" cy="121916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36434"/>
              <a:gd name="f7" fmla="val 6858000"/>
              <a:gd name="f8" fmla="val 879731"/>
              <a:gd name="f9" fmla="val 913411"/>
              <a:gd name="f10" fmla="val 935535"/>
              <a:gd name="f11" fmla="val 14997"/>
              <a:gd name="f12" fmla="val 1962698"/>
              <a:gd name="f13" fmla="val 754641"/>
              <a:gd name="f14" fmla="val 2093192"/>
              <a:gd name="f15" fmla="val 3621656"/>
              <a:gd name="f16" fmla="val 4969131"/>
              <a:gd name="f17" fmla="val 1607709"/>
              <a:gd name="f18" fmla="val 5602839"/>
              <a:gd name="f19" fmla="val 662084"/>
              <a:gd name="f20" fmla="val 6374814"/>
              <a:gd name="f21" fmla="val 489881"/>
              <a:gd name="f22" fmla="val 6515397"/>
              <a:gd name="f23" fmla="val 319254"/>
              <a:gd name="f24" fmla="val 6653108"/>
              <a:gd name="f25" fmla="val 145436"/>
              <a:gd name="f26" fmla="val 6780599"/>
              <a:gd name="f27" fmla="val 33680"/>
              <a:gd name="f28" fmla="val 111756"/>
              <a:gd name="f29" fmla="val 285574"/>
              <a:gd name="f30" fmla="val 456201"/>
              <a:gd name="f31" fmla="val 628404"/>
              <a:gd name="f32" fmla="val 1574029"/>
              <a:gd name="f33" fmla="val 2502754"/>
              <a:gd name="f34" fmla="val 1929018"/>
              <a:gd name="f35" fmla="val 901855"/>
              <a:gd name="f36" fmla="+- 0 0 -90"/>
              <a:gd name="f37" fmla="*/ f3 1 2536434"/>
              <a:gd name="f38" fmla="*/ f4 1 6858000"/>
              <a:gd name="f39" fmla="val f5"/>
              <a:gd name="f40" fmla="val f6"/>
              <a:gd name="f41" fmla="val f7"/>
              <a:gd name="f42" fmla="*/ f36 f0 1"/>
              <a:gd name="f43" fmla="+- f41 0 f39"/>
              <a:gd name="f44" fmla="+- f40 0 f39"/>
              <a:gd name="f45" fmla="*/ f42 1 f2"/>
              <a:gd name="f46" fmla="*/ f44 1 2536434"/>
              <a:gd name="f47" fmla="*/ f43 1 6858000"/>
              <a:gd name="f48" fmla="*/ 879731 f44 1"/>
              <a:gd name="f49" fmla="*/ 0 f43 1"/>
              <a:gd name="f50" fmla="*/ 913411 f44 1"/>
              <a:gd name="f51" fmla="*/ 935535 f44 1"/>
              <a:gd name="f52" fmla="*/ 14997 f43 1"/>
              <a:gd name="f53" fmla="*/ 2536434 f44 1"/>
              <a:gd name="f54" fmla="*/ 3621656 f43 1"/>
              <a:gd name="f55" fmla="*/ 662084 f44 1"/>
              <a:gd name="f56" fmla="*/ 6374814 f43 1"/>
              <a:gd name="f57" fmla="*/ 145436 f44 1"/>
              <a:gd name="f58" fmla="*/ 6780599 f43 1"/>
              <a:gd name="f59" fmla="*/ 33680 f44 1"/>
              <a:gd name="f60" fmla="*/ 6858000 f43 1"/>
              <a:gd name="f61" fmla="*/ 0 f44 1"/>
              <a:gd name="f62" fmla="*/ 111756 f44 1"/>
              <a:gd name="f63" fmla="*/ 628404 f44 1"/>
              <a:gd name="f64" fmla="*/ 2502754 f44 1"/>
              <a:gd name="f65" fmla="*/ 901855 f44 1"/>
              <a:gd name="f66" fmla="+- f45 0 f1"/>
              <a:gd name="f67" fmla="*/ f48 1 2536434"/>
              <a:gd name="f68" fmla="*/ f49 1 6858000"/>
              <a:gd name="f69" fmla="*/ f50 1 2536434"/>
              <a:gd name="f70" fmla="*/ f51 1 2536434"/>
              <a:gd name="f71" fmla="*/ f52 1 6858000"/>
              <a:gd name="f72" fmla="*/ f53 1 2536434"/>
              <a:gd name="f73" fmla="*/ f54 1 6858000"/>
              <a:gd name="f74" fmla="*/ f55 1 2536434"/>
              <a:gd name="f75" fmla="*/ f56 1 6858000"/>
              <a:gd name="f76" fmla="*/ f57 1 2536434"/>
              <a:gd name="f77" fmla="*/ f58 1 6858000"/>
              <a:gd name="f78" fmla="*/ f59 1 2536434"/>
              <a:gd name="f79" fmla="*/ f60 1 6858000"/>
              <a:gd name="f80" fmla="*/ f61 1 2536434"/>
              <a:gd name="f81" fmla="*/ f62 1 2536434"/>
              <a:gd name="f82" fmla="*/ f63 1 2536434"/>
              <a:gd name="f83" fmla="*/ f64 1 2536434"/>
              <a:gd name="f84" fmla="*/ f65 1 2536434"/>
              <a:gd name="f85" fmla="*/ f39 1 f46"/>
              <a:gd name="f86" fmla="*/ f40 1 f46"/>
              <a:gd name="f87" fmla="*/ f39 1 f47"/>
              <a:gd name="f88" fmla="*/ f41 1 f47"/>
              <a:gd name="f89" fmla="*/ f67 1 f46"/>
              <a:gd name="f90" fmla="*/ f68 1 f47"/>
              <a:gd name="f91" fmla="*/ f69 1 f46"/>
              <a:gd name="f92" fmla="*/ f70 1 f46"/>
              <a:gd name="f93" fmla="*/ f71 1 f47"/>
              <a:gd name="f94" fmla="*/ f72 1 f46"/>
              <a:gd name="f95" fmla="*/ f73 1 f47"/>
              <a:gd name="f96" fmla="*/ f74 1 f46"/>
              <a:gd name="f97" fmla="*/ f75 1 f47"/>
              <a:gd name="f98" fmla="*/ f76 1 f46"/>
              <a:gd name="f99" fmla="*/ f77 1 f47"/>
              <a:gd name="f100" fmla="*/ f78 1 f46"/>
              <a:gd name="f101" fmla="*/ f79 1 f47"/>
              <a:gd name="f102" fmla="*/ f80 1 f46"/>
              <a:gd name="f103" fmla="*/ f81 1 f46"/>
              <a:gd name="f104" fmla="*/ f82 1 f46"/>
              <a:gd name="f105" fmla="*/ f83 1 f46"/>
              <a:gd name="f106" fmla="*/ f84 1 f46"/>
              <a:gd name="f107" fmla="*/ f85 f37 1"/>
              <a:gd name="f108" fmla="*/ f86 f37 1"/>
              <a:gd name="f109" fmla="*/ f88 f38 1"/>
              <a:gd name="f110" fmla="*/ f87 f38 1"/>
              <a:gd name="f111" fmla="*/ f89 f37 1"/>
              <a:gd name="f112" fmla="*/ f90 f38 1"/>
              <a:gd name="f113" fmla="*/ f91 f37 1"/>
              <a:gd name="f114" fmla="*/ f92 f37 1"/>
              <a:gd name="f115" fmla="*/ f93 f38 1"/>
              <a:gd name="f116" fmla="*/ f94 f37 1"/>
              <a:gd name="f117" fmla="*/ f95 f38 1"/>
              <a:gd name="f118" fmla="*/ f96 f37 1"/>
              <a:gd name="f119" fmla="*/ f97 f38 1"/>
              <a:gd name="f120" fmla="*/ f98 f37 1"/>
              <a:gd name="f121" fmla="*/ f99 f38 1"/>
              <a:gd name="f122" fmla="*/ f100 f37 1"/>
              <a:gd name="f123" fmla="*/ f101 f38 1"/>
              <a:gd name="f124" fmla="*/ f102 f37 1"/>
              <a:gd name="f125" fmla="*/ f103 f37 1"/>
              <a:gd name="f126" fmla="*/ f104 f37 1"/>
              <a:gd name="f127" fmla="*/ f105 f37 1"/>
              <a:gd name="f128" fmla="*/ f106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6">
                <a:pos x="f111" y="f112"/>
              </a:cxn>
              <a:cxn ang="f66">
                <a:pos x="f113" y="f112"/>
              </a:cxn>
              <a:cxn ang="f66">
                <a:pos x="f114" y="f115"/>
              </a:cxn>
              <a:cxn ang="f66">
                <a:pos x="f116" y="f117"/>
              </a:cxn>
              <a:cxn ang="f66">
                <a:pos x="f118" y="f119"/>
              </a:cxn>
              <a:cxn ang="f66">
                <a:pos x="f120" y="f121"/>
              </a:cxn>
              <a:cxn ang="f66">
                <a:pos x="f122" y="f123"/>
              </a:cxn>
              <a:cxn ang="f66">
                <a:pos x="f124" y="f123"/>
              </a:cxn>
              <a:cxn ang="f66">
                <a:pos x="f125" y="f121"/>
              </a:cxn>
              <a:cxn ang="f66">
                <a:pos x="f126" y="f119"/>
              </a:cxn>
              <a:cxn ang="f66">
                <a:pos x="f127" y="f117"/>
              </a:cxn>
              <a:cxn ang="f66">
                <a:pos x="f128" y="f115"/>
              </a:cxn>
            </a:cxnLst>
            <a:rect l="f107" t="f110" r="f108" b="f109"/>
            <a:pathLst>
              <a:path w="2536434" h="6858000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cubicBezTo>
                  <a:pt x="f12" y="f13"/>
                  <a:pt x="f6" y="f14"/>
                  <a:pt x="f6" y="f15"/>
                </a:cubicBezTo>
                <a:cubicBezTo>
                  <a:pt x="f6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lnTo>
                  <a:pt x="f27" y="f7"/>
                </a:lnTo>
                <a:lnTo>
                  <a:pt x="f5" y="f7"/>
                </a:lnTo>
                <a:lnTo>
                  <a:pt x="f28" y="f26"/>
                </a:lnTo>
                <a:cubicBezTo>
                  <a:pt x="f29" y="f24"/>
                  <a:pt x="f30" y="f22"/>
                  <a:pt x="f31" y="f20"/>
                </a:cubicBezTo>
                <a:cubicBezTo>
                  <a:pt x="f32" y="f18"/>
                  <a:pt x="f33" y="f16"/>
                  <a:pt x="f33" y="f15"/>
                </a:cubicBezTo>
                <a:cubicBezTo>
                  <a:pt x="f33" y="f14"/>
                  <a:pt x="f34" y="f13"/>
                  <a:pt x="f35" y="f11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B8038D76-D21F-4601-8639-8A33FFBF17E9}"/>
              </a:ext>
            </a:extLst>
          </p:cNvPr>
          <p:cNvSpPr txBox="1"/>
          <p:nvPr/>
        </p:nvSpPr>
        <p:spPr>
          <a:xfrm>
            <a:off x="434778" y="6200089"/>
            <a:ext cx="8121271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Pierwszy</a:t>
            </a:r>
            <a:r>
              <a:rPr lang="en-US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tydzień</a:t>
            </a:r>
            <a:r>
              <a:rPr lang="en-US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praktyk</a:t>
            </a:r>
            <a:r>
              <a:rPr lang="en-US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zawodowych</a:t>
            </a:r>
            <a:r>
              <a:rPr lang="en-US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w Maladze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58BC7E77-49BC-44B6-87FF-06A8F733CEEB}"/>
              </a:ext>
            </a:extLst>
          </p:cNvPr>
          <p:cNvSpPr txBox="1"/>
          <p:nvPr/>
        </p:nvSpPr>
        <p:spPr>
          <a:xfrm>
            <a:off x="6184160" y="6205603"/>
            <a:ext cx="601381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Autorzy: Mateusz Bober, Konrad Rajzer, Tymofii Zhavrankov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467AF62C-1205-439D-A521-C283E1BDA20F}"/>
              </a:ext>
            </a:extLst>
          </p:cNvPr>
          <p:cNvSpPr>
            <a:spLocks noMove="1" noResize="1"/>
          </p:cNvSpPr>
          <p:nvPr/>
        </p:nvSpPr>
        <p:spPr>
          <a:xfrm>
            <a:off x="301" y="0"/>
            <a:ext cx="12191695" cy="6858000"/>
          </a:xfrm>
          <a:prstGeom prst="rect">
            <a:avLst/>
          </a:pr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pic>
        <p:nvPicPr>
          <p:cNvPr id="3" name="Picture 1" descr="A group of people sitting at a table in a room with a whiteboard&#10;&#10;Description automatically generated">
            <a:extLst>
              <a:ext uri="{FF2B5EF4-FFF2-40B4-BE49-F238E27FC236}">
                <a16:creationId xmlns:a16="http://schemas.microsoft.com/office/drawing/2014/main" id="{86FE9C73-E4A0-428C-9C20-B0E5164CC1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363" b="21929"/>
          <a:stretch>
            <a:fillRect/>
          </a:stretch>
        </p:blipFill>
        <p:spPr>
          <a:xfrm>
            <a:off x="18" y="9"/>
            <a:ext cx="9947062" cy="68579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Freeform: Shape 19">
            <a:extLst>
              <a:ext uri="{FF2B5EF4-FFF2-40B4-BE49-F238E27FC236}">
                <a16:creationId xmlns:a16="http://schemas.microsoft.com/office/drawing/2014/main" id="{3B0EC305-E988-4F06-BA73-5F4B711C3671}"/>
              </a:ext>
            </a:extLst>
          </p:cNvPr>
          <p:cNvSpPr>
            <a:spLocks noMove="1" noResize="1"/>
          </p:cNvSpPr>
          <p:nvPr/>
        </p:nvSpPr>
        <p:spPr>
          <a:xfrm flipH="1">
            <a:off x="6986052" y="0"/>
            <a:ext cx="5205953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05951"/>
              <a:gd name="f7" fmla="val 6858000"/>
              <a:gd name="f8" fmla="val 1709529"/>
              <a:gd name="f9" fmla="val 2489695"/>
              <a:gd name="f10" fmla="val 3582928"/>
              <a:gd name="f11" fmla="val 3605052"/>
              <a:gd name="f12" fmla="val 14997"/>
              <a:gd name="f13" fmla="val 4632215"/>
              <a:gd name="f14" fmla="val 754641"/>
              <a:gd name="f15" fmla="val 2093192"/>
              <a:gd name="f16" fmla="val 3621656"/>
              <a:gd name="f17" fmla="val 4969131"/>
              <a:gd name="f18" fmla="val 4277226"/>
              <a:gd name="f19" fmla="val 5602839"/>
              <a:gd name="f20" fmla="val 3331601"/>
              <a:gd name="f21" fmla="val 6374814"/>
              <a:gd name="f22" fmla="val 3159398"/>
              <a:gd name="f23" fmla="val 6515397"/>
              <a:gd name="f24" fmla="val 2988771"/>
              <a:gd name="f25" fmla="val 6653108"/>
              <a:gd name="f26" fmla="val 2814953"/>
              <a:gd name="f27" fmla="val 6780599"/>
              <a:gd name="f28" fmla="val 2703197"/>
              <a:gd name="f29" fmla="+- 0 0 -90"/>
              <a:gd name="f30" fmla="*/ f3 1 5205951"/>
              <a:gd name="f31" fmla="*/ f4 1 6858000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5205951"/>
              <a:gd name="f40" fmla="*/ f36 1 6858000"/>
              <a:gd name="f41" fmla="*/ 0 f37 1"/>
              <a:gd name="f42" fmla="*/ 0 f36 1"/>
              <a:gd name="f43" fmla="*/ 1709529 f37 1"/>
              <a:gd name="f44" fmla="*/ 2489695 f37 1"/>
              <a:gd name="f45" fmla="*/ 3582928 f37 1"/>
              <a:gd name="f46" fmla="*/ 3605052 f37 1"/>
              <a:gd name="f47" fmla="*/ 14997 f36 1"/>
              <a:gd name="f48" fmla="*/ 5205951 f37 1"/>
              <a:gd name="f49" fmla="*/ 3621656 f36 1"/>
              <a:gd name="f50" fmla="*/ 3331601 f37 1"/>
              <a:gd name="f51" fmla="*/ 6374814 f36 1"/>
              <a:gd name="f52" fmla="*/ 2814953 f37 1"/>
              <a:gd name="f53" fmla="*/ 6780599 f36 1"/>
              <a:gd name="f54" fmla="*/ 2703197 f37 1"/>
              <a:gd name="f55" fmla="*/ 6858000 f36 1"/>
              <a:gd name="f56" fmla="+- f38 0 f1"/>
              <a:gd name="f57" fmla="*/ f41 1 5205951"/>
              <a:gd name="f58" fmla="*/ f42 1 6858000"/>
              <a:gd name="f59" fmla="*/ f43 1 5205951"/>
              <a:gd name="f60" fmla="*/ f44 1 5205951"/>
              <a:gd name="f61" fmla="*/ f45 1 5205951"/>
              <a:gd name="f62" fmla="*/ f46 1 5205951"/>
              <a:gd name="f63" fmla="*/ f47 1 6858000"/>
              <a:gd name="f64" fmla="*/ f48 1 5205951"/>
              <a:gd name="f65" fmla="*/ f49 1 6858000"/>
              <a:gd name="f66" fmla="*/ f50 1 5205951"/>
              <a:gd name="f67" fmla="*/ f51 1 6858000"/>
              <a:gd name="f68" fmla="*/ f52 1 5205951"/>
              <a:gd name="f69" fmla="*/ f53 1 6858000"/>
              <a:gd name="f70" fmla="*/ f54 1 5205951"/>
              <a:gd name="f71" fmla="*/ f55 1 6858000"/>
              <a:gd name="f72" fmla="*/ f32 1 f39"/>
              <a:gd name="f73" fmla="*/ f33 1 f39"/>
              <a:gd name="f74" fmla="*/ f32 1 f40"/>
              <a:gd name="f75" fmla="*/ f34 1 f40"/>
              <a:gd name="f76" fmla="*/ f57 1 f39"/>
              <a:gd name="f77" fmla="*/ f58 1 f40"/>
              <a:gd name="f78" fmla="*/ f59 1 f39"/>
              <a:gd name="f79" fmla="*/ f60 1 f39"/>
              <a:gd name="f80" fmla="*/ f61 1 f39"/>
              <a:gd name="f81" fmla="*/ f62 1 f39"/>
              <a:gd name="f82" fmla="*/ f63 1 f40"/>
              <a:gd name="f83" fmla="*/ f64 1 f39"/>
              <a:gd name="f84" fmla="*/ f65 1 f40"/>
              <a:gd name="f85" fmla="*/ f66 1 f39"/>
              <a:gd name="f86" fmla="*/ f67 1 f40"/>
              <a:gd name="f87" fmla="*/ f68 1 f39"/>
              <a:gd name="f88" fmla="*/ f69 1 f40"/>
              <a:gd name="f89" fmla="*/ f70 1 f39"/>
              <a:gd name="f90" fmla="*/ f71 1 f40"/>
              <a:gd name="f91" fmla="*/ f72 f30 1"/>
              <a:gd name="f92" fmla="*/ f73 f30 1"/>
              <a:gd name="f93" fmla="*/ f75 f31 1"/>
              <a:gd name="f94" fmla="*/ f74 f31 1"/>
              <a:gd name="f95" fmla="*/ f76 f30 1"/>
              <a:gd name="f96" fmla="*/ f77 f31 1"/>
              <a:gd name="f97" fmla="*/ f78 f30 1"/>
              <a:gd name="f98" fmla="*/ f79 f30 1"/>
              <a:gd name="f99" fmla="*/ f80 f30 1"/>
              <a:gd name="f100" fmla="*/ f81 f30 1"/>
              <a:gd name="f101" fmla="*/ f82 f31 1"/>
              <a:gd name="f102" fmla="*/ f83 f30 1"/>
              <a:gd name="f103" fmla="*/ f84 f31 1"/>
              <a:gd name="f104" fmla="*/ f85 f30 1"/>
              <a:gd name="f105" fmla="*/ f86 f31 1"/>
              <a:gd name="f106" fmla="*/ f87 f30 1"/>
              <a:gd name="f107" fmla="*/ f88 f31 1"/>
              <a:gd name="f108" fmla="*/ f89 f30 1"/>
              <a:gd name="f109" fmla="*/ f90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95" y="f96"/>
              </a:cxn>
              <a:cxn ang="f56">
                <a:pos x="f97" y="f96"/>
              </a:cxn>
              <a:cxn ang="f56">
                <a:pos x="f98" y="f96"/>
              </a:cxn>
              <a:cxn ang="f56">
                <a:pos x="f99" y="f96"/>
              </a:cxn>
              <a:cxn ang="f56">
                <a:pos x="f100" y="f101"/>
              </a:cxn>
              <a:cxn ang="f56">
                <a:pos x="f102" y="f103"/>
              </a:cxn>
              <a:cxn ang="f56">
                <a:pos x="f104" y="f105"/>
              </a:cxn>
              <a:cxn ang="f56">
                <a:pos x="f106" y="f107"/>
              </a:cxn>
              <a:cxn ang="f56">
                <a:pos x="f108" y="f109"/>
              </a:cxn>
              <a:cxn ang="f56">
                <a:pos x="f98" y="f109"/>
              </a:cxn>
              <a:cxn ang="f56">
                <a:pos x="f97" y="f109"/>
              </a:cxn>
              <a:cxn ang="f56">
                <a:pos x="f95" y="f109"/>
              </a:cxn>
            </a:cxnLst>
            <a:rect l="f91" t="f94" r="f92" b="f93"/>
            <a:pathLst>
              <a:path w="5205951" h="6858000">
                <a:moveTo>
                  <a:pt x="f5" y="f5"/>
                </a:moveTo>
                <a:lnTo>
                  <a:pt x="f8" y="f5"/>
                </a:lnTo>
                <a:lnTo>
                  <a:pt x="f9" y="f5"/>
                </a:lnTo>
                <a:lnTo>
                  <a:pt x="f10" y="f5"/>
                </a:lnTo>
                <a:lnTo>
                  <a:pt x="f11" y="f12"/>
                </a:lnTo>
                <a:cubicBezTo>
                  <a:pt x="f13" y="f14"/>
                  <a:pt x="f6" y="f15"/>
                  <a:pt x="f6" y="f16"/>
                </a:cubicBezTo>
                <a:cubicBezTo>
                  <a:pt x="f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lnTo>
                  <a:pt x="f28" y="f7"/>
                </a:lnTo>
                <a:lnTo>
                  <a:pt x="f9" y="f7"/>
                </a:lnTo>
                <a:lnTo>
                  <a:pt x="f8" y="f7"/>
                </a:lnTo>
                <a:lnTo>
                  <a:pt x="f5" y="f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Freeform: Shape 21">
            <a:extLst>
              <a:ext uri="{FF2B5EF4-FFF2-40B4-BE49-F238E27FC236}">
                <a16:creationId xmlns:a16="http://schemas.microsoft.com/office/drawing/2014/main" id="{49E7CB51-4B7B-4EEB-BAAE-260219F6CDE8}"/>
              </a:ext>
            </a:extLst>
          </p:cNvPr>
          <p:cNvSpPr>
            <a:spLocks noMove="1" noResize="1"/>
          </p:cNvSpPr>
          <p:nvPr/>
        </p:nvSpPr>
        <p:spPr>
          <a:xfrm>
            <a:off x="7148230" y="0"/>
            <a:ext cx="5043775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043774"/>
              <a:gd name="f7" fmla="val 6858000"/>
              <a:gd name="f8" fmla="val 1648981"/>
              <a:gd name="f9" fmla="val 2759699"/>
              <a:gd name="f10" fmla="val 3379301"/>
              <a:gd name="f11" fmla="val 3552342"/>
              <a:gd name="f12" fmla="val 4617166"/>
              <a:gd name="f13" fmla="val 4786130"/>
              <a:gd name="f14" fmla="val 4980168"/>
              <a:gd name="f15" fmla="val 2542782"/>
              <a:gd name="f16" fmla="val 2429239"/>
              <a:gd name="f17" fmla="val 6780599"/>
              <a:gd name="f18" fmla="val 2252641"/>
              <a:gd name="f19" fmla="val 6653108"/>
              <a:gd name="f20" fmla="val 2079285"/>
              <a:gd name="f21" fmla="val 6515397"/>
              <a:gd name="f22" fmla="val 1904328"/>
              <a:gd name="f23" fmla="val 6374814"/>
              <a:gd name="f24" fmla="val 943579"/>
              <a:gd name="f25" fmla="val 5602839"/>
              <a:gd name="f26" fmla="val 4969131"/>
              <a:gd name="f27" fmla="val 3621656"/>
              <a:gd name="f28" fmla="val 2093192"/>
              <a:gd name="f29" fmla="val 582912"/>
              <a:gd name="f30" fmla="val 754641"/>
              <a:gd name="f31" fmla="val 1626503"/>
              <a:gd name="f32" fmla="val 14997"/>
              <a:gd name="f33" fmla="+- 0 0 -90"/>
              <a:gd name="f34" fmla="*/ f3 1 5043774"/>
              <a:gd name="f35" fmla="*/ f4 1 6858000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5043774"/>
              <a:gd name="f44" fmla="*/ f40 1 6858000"/>
              <a:gd name="f45" fmla="*/ 1648981 f41 1"/>
              <a:gd name="f46" fmla="*/ 0 f40 1"/>
              <a:gd name="f47" fmla="*/ 2759699 f41 1"/>
              <a:gd name="f48" fmla="*/ 3379301 f41 1"/>
              <a:gd name="f49" fmla="*/ 3552342 f41 1"/>
              <a:gd name="f50" fmla="*/ 4617166 f41 1"/>
              <a:gd name="f51" fmla="*/ 4786130 f41 1"/>
              <a:gd name="f52" fmla="*/ 4980168 f41 1"/>
              <a:gd name="f53" fmla="*/ 5043774 f41 1"/>
              <a:gd name="f54" fmla="*/ 6858000 f40 1"/>
              <a:gd name="f55" fmla="*/ 2542782 f41 1"/>
              <a:gd name="f56" fmla="*/ 2429239 f41 1"/>
              <a:gd name="f57" fmla="*/ 6780599 f40 1"/>
              <a:gd name="f58" fmla="*/ 1904328 f41 1"/>
              <a:gd name="f59" fmla="*/ 6374814 f40 1"/>
              <a:gd name="f60" fmla="*/ 0 f41 1"/>
              <a:gd name="f61" fmla="*/ 3621656 f40 1"/>
              <a:gd name="f62" fmla="*/ 1626503 f41 1"/>
              <a:gd name="f63" fmla="*/ 14997 f40 1"/>
              <a:gd name="f64" fmla="+- f42 0 f1"/>
              <a:gd name="f65" fmla="*/ f45 1 5043774"/>
              <a:gd name="f66" fmla="*/ f46 1 6858000"/>
              <a:gd name="f67" fmla="*/ f47 1 5043774"/>
              <a:gd name="f68" fmla="*/ f48 1 5043774"/>
              <a:gd name="f69" fmla="*/ f49 1 5043774"/>
              <a:gd name="f70" fmla="*/ f50 1 5043774"/>
              <a:gd name="f71" fmla="*/ f51 1 5043774"/>
              <a:gd name="f72" fmla="*/ f52 1 5043774"/>
              <a:gd name="f73" fmla="*/ f53 1 5043774"/>
              <a:gd name="f74" fmla="*/ f54 1 6858000"/>
              <a:gd name="f75" fmla="*/ f55 1 5043774"/>
              <a:gd name="f76" fmla="*/ f56 1 5043774"/>
              <a:gd name="f77" fmla="*/ f57 1 6858000"/>
              <a:gd name="f78" fmla="*/ f58 1 5043774"/>
              <a:gd name="f79" fmla="*/ f59 1 6858000"/>
              <a:gd name="f80" fmla="*/ f60 1 5043774"/>
              <a:gd name="f81" fmla="*/ f61 1 6858000"/>
              <a:gd name="f82" fmla="*/ f62 1 5043774"/>
              <a:gd name="f83" fmla="*/ f63 1 6858000"/>
              <a:gd name="f84" fmla="*/ f36 1 f43"/>
              <a:gd name="f85" fmla="*/ f37 1 f43"/>
              <a:gd name="f86" fmla="*/ f36 1 f44"/>
              <a:gd name="f87" fmla="*/ f38 1 f44"/>
              <a:gd name="f88" fmla="*/ f65 1 f43"/>
              <a:gd name="f89" fmla="*/ f66 1 f44"/>
              <a:gd name="f90" fmla="*/ f67 1 f43"/>
              <a:gd name="f91" fmla="*/ f68 1 f43"/>
              <a:gd name="f92" fmla="*/ f69 1 f43"/>
              <a:gd name="f93" fmla="*/ f70 1 f43"/>
              <a:gd name="f94" fmla="*/ f71 1 f43"/>
              <a:gd name="f95" fmla="*/ f72 1 f43"/>
              <a:gd name="f96" fmla="*/ f73 1 f43"/>
              <a:gd name="f97" fmla="*/ f74 1 f44"/>
              <a:gd name="f98" fmla="*/ f75 1 f43"/>
              <a:gd name="f99" fmla="*/ f76 1 f43"/>
              <a:gd name="f100" fmla="*/ f77 1 f44"/>
              <a:gd name="f101" fmla="*/ f78 1 f43"/>
              <a:gd name="f102" fmla="*/ f79 1 f44"/>
              <a:gd name="f103" fmla="*/ f80 1 f43"/>
              <a:gd name="f104" fmla="*/ f81 1 f44"/>
              <a:gd name="f105" fmla="*/ f82 1 f43"/>
              <a:gd name="f106" fmla="*/ f83 1 f44"/>
              <a:gd name="f107" fmla="*/ f84 f34 1"/>
              <a:gd name="f108" fmla="*/ f85 f34 1"/>
              <a:gd name="f109" fmla="*/ f87 f35 1"/>
              <a:gd name="f110" fmla="*/ f86 f35 1"/>
              <a:gd name="f111" fmla="*/ f88 f34 1"/>
              <a:gd name="f112" fmla="*/ f89 f35 1"/>
              <a:gd name="f113" fmla="*/ f90 f34 1"/>
              <a:gd name="f114" fmla="*/ f91 f34 1"/>
              <a:gd name="f115" fmla="*/ f92 f34 1"/>
              <a:gd name="f116" fmla="*/ f93 f34 1"/>
              <a:gd name="f117" fmla="*/ f94 f34 1"/>
              <a:gd name="f118" fmla="*/ f95 f34 1"/>
              <a:gd name="f119" fmla="*/ f96 f34 1"/>
              <a:gd name="f120" fmla="*/ f97 f35 1"/>
              <a:gd name="f121" fmla="*/ f98 f34 1"/>
              <a:gd name="f122" fmla="*/ f99 f34 1"/>
              <a:gd name="f123" fmla="*/ f100 f35 1"/>
              <a:gd name="f124" fmla="*/ f101 f34 1"/>
              <a:gd name="f125" fmla="*/ f102 f35 1"/>
              <a:gd name="f126" fmla="*/ f103 f34 1"/>
              <a:gd name="f127" fmla="*/ f104 f35 1"/>
              <a:gd name="f128" fmla="*/ f105 f34 1"/>
              <a:gd name="f129" fmla="*/ f106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111" y="f112"/>
              </a:cxn>
              <a:cxn ang="f64">
                <a:pos x="f113" y="f112"/>
              </a:cxn>
              <a:cxn ang="f64">
                <a:pos x="f114" y="f112"/>
              </a:cxn>
              <a:cxn ang="f64">
                <a:pos x="f115" y="f112"/>
              </a:cxn>
              <a:cxn ang="f64">
                <a:pos x="f116" y="f112"/>
              </a:cxn>
              <a:cxn ang="f64">
                <a:pos x="f117" y="f112"/>
              </a:cxn>
              <a:cxn ang="f64">
                <a:pos x="f118" y="f112"/>
              </a:cxn>
              <a:cxn ang="f64">
                <a:pos x="f119" y="f112"/>
              </a:cxn>
              <a:cxn ang="f64">
                <a:pos x="f119" y="f120"/>
              </a:cxn>
              <a:cxn ang="f64">
                <a:pos x="f118" y="f120"/>
              </a:cxn>
              <a:cxn ang="f64">
                <a:pos x="f117" y="f120"/>
              </a:cxn>
              <a:cxn ang="f64">
                <a:pos x="f116" y="f120"/>
              </a:cxn>
              <a:cxn ang="f64">
                <a:pos x="f115" y="f120"/>
              </a:cxn>
              <a:cxn ang="f64">
                <a:pos x="f114" y="f120"/>
              </a:cxn>
              <a:cxn ang="f64">
                <a:pos x="f113" y="f120"/>
              </a:cxn>
              <a:cxn ang="f64">
                <a:pos x="f121" y="f120"/>
              </a:cxn>
              <a:cxn ang="f64">
                <a:pos x="f122" y="f123"/>
              </a:cxn>
              <a:cxn ang="f64">
                <a:pos x="f124" y="f125"/>
              </a:cxn>
              <a:cxn ang="f64">
                <a:pos x="f126" y="f127"/>
              </a:cxn>
              <a:cxn ang="f64">
                <a:pos x="f128" y="f129"/>
              </a:cxn>
            </a:cxnLst>
            <a:rect l="f107" t="f110" r="f108" b="f109"/>
            <a:pathLst>
              <a:path w="5043774" h="6858000">
                <a:moveTo>
                  <a:pt x="f8" y="f5"/>
                </a:moveTo>
                <a:lnTo>
                  <a:pt x="f9" y="f5"/>
                </a:lnTo>
                <a:lnTo>
                  <a:pt x="f10" y="f5"/>
                </a:lnTo>
                <a:lnTo>
                  <a:pt x="f11" y="f5"/>
                </a:lnTo>
                <a:lnTo>
                  <a:pt x="f12" y="f5"/>
                </a:lnTo>
                <a:lnTo>
                  <a:pt x="f13" y="f5"/>
                </a:lnTo>
                <a:lnTo>
                  <a:pt x="f14" y="f5"/>
                </a:lnTo>
                <a:lnTo>
                  <a:pt x="f6" y="f5"/>
                </a:lnTo>
                <a:lnTo>
                  <a:pt x="f6" y="f7"/>
                </a:lnTo>
                <a:lnTo>
                  <a:pt x="f14" y="f7"/>
                </a:lnTo>
                <a:lnTo>
                  <a:pt x="f13" y="f7"/>
                </a:lnTo>
                <a:lnTo>
                  <a:pt x="f12" y="f7"/>
                </a:lnTo>
                <a:lnTo>
                  <a:pt x="f11" y="f7"/>
                </a:lnTo>
                <a:lnTo>
                  <a:pt x="f10" y="f7"/>
                </a:lnTo>
                <a:lnTo>
                  <a:pt x="f9" y="f7"/>
                </a:lnTo>
                <a:lnTo>
                  <a:pt x="f15" y="f7"/>
                </a:lnTo>
                <a:lnTo>
                  <a:pt x="f16" y="f17"/>
                </a:ln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5" y="f26"/>
                  <a:pt x="f5" y="f27"/>
                </a:cubicBezTo>
                <a:cubicBezTo>
                  <a:pt x="f5" y="f28"/>
                  <a:pt x="f29" y="f30"/>
                  <a:pt x="f31" y="f32"/>
                </a:cubicBezTo>
                <a:close/>
              </a:path>
            </a:pathLst>
          </a:custGeom>
          <a:solidFill>
            <a:srgbClr val="E9E9E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sp>
        <p:nvSpPr>
          <p:cNvPr id="6" name="Freeform: Shape 23">
            <a:extLst>
              <a:ext uri="{FF2B5EF4-FFF2-40B4-BE49-F238E27FC236}">
                <a16:creationId xmlns:a16="http://schemas.microsoft.com/office/drawing/2014/main" id="{B07DFB02-38EF-4D4F-8FF6-52C0170C6C25}"/>
              </a:ext>
            </a:extLst>
          </p:cNvPr>
          <p:cNvSpPr>
            <a:spLocks noMove="1" noResize="1"/>
          </p:cNvSpPr>
          <p:nvPr/>
        </p:nvSpPr>
        <p:spPr>
          <a:xfrm flipH="1">
            <a:off x="6697010" y="0"/>
            <a:ext cx="2529724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29723"/>
              <a:gd name="f7" fmla="val 6858000"/>
              <a:gd name="f8" fmla="val 1258269"/>
              <a:gd name="f9" fmla="val 1275627"/>
              <a:gd name="f10" fmla="val 1302560"/>
              <a:gd name="f11" fmla="val 24338"/>
              <a:gd name="f12" fmla="val 2156831"/>
              <a:gd name="f13" fmla="val 855667"/>
              <a:gd name="f14" fmla="val 2590622"/>
              <a:gd name="f15" fmla="val 2191755"/>
              <a:gd name="f16" fmla="val 2522825"/>
              <a:gd name="f17" fmla="val 3678515"/>
              <a:gd name="f18" fmla="val 2459072"/>
              <a:gd name="f19" fmla="val 5076606"/>
              <a:gd name="f20" fmla="val 1519830"/>
              <a:gd name="f21" fmla="val 5692656"/>
              <a:gd name="f22" fmla="val 557500"/>
              <a:gd name="f23" fmla="val 6451411"/>
              <a:gd name="f24" fmla="val 382255"/>
              <a:gd name="f25" fmla="val 6589587"/>
              <a:gd name="f26" fmla="val 208689"/>
              <a:gd name="f27" fmla="val 6724853"/>
              <a:gd name="f28" fmla="val 32482"/>
              <a:gd name="f29" fmla="val 6849373"/>
              <a:gd name="f30" fmla="val 19531"/>
              <a:gd name="f31" fmla="val 14202"/>
              <a:gd name="f32" fmla="val 6848540"/>
              <a:gd name="f33" fmla="val 190409"/>
              <a:gd name="f34" fmla="val 6724020"/>
              <a:gd name="f35" fmla="val 363976"/>
              <a:gd name="f36" fmla="val 6588754"/>
              <a:gd name="f37" fmla="val 539221"/>
              <a:gd name="f38" fmla="val 6450578"/>
              <a:gd name="f39" fmla="val 1501550"/>
              <a:gd name="f40" fmla="val 5691822"/>
              <a:gd name="f41" fmla="val 2440792"/>
              <a:gd name="f42" fmla="val 5075773"/>
              <a:gd name="f43" fmla="val 2504546"/>
              <a:gd name="f44" fmla="val 3677682"/>
              <a:gd name="f45" fmla="val 2572343"/>
              <a:gd name="f46" fmla="val 2190921"/>
              <a:gd name="f47" fmla="val 2138551"/>
              <a:gd name="f48" fmla="val 854834"/>
              <a:gd name="f49" fmla="val 1284280"/>
              <a:gd name="f50" fmla="val 23504"/>
              <a:gd name="f51" fmla="+- 0 0 -90"/>
              <a:gd name="f52" fmla="*/ f3 1 2529723"/>
              <a:gd name="f53" fmla="*/ f4 1 6858000"/>
              <a:gd name="f54" fmla="val f5"/>
              <a:gd name="f55" fmla="val f6"/>
              <a:gd name="f56" fmla="val f7"/>
              <a:gd name="f57" fmla="*/ f51 f0 1"/>
              <a:gd name="f58" fmla="+- f56 0 f54"/>
              <a:gd name="f59" fmla="+- f55 0 f54"/>
              <a:gd name="f60" fmla="*/ f57 1 f2"/>
              <a:gd name="f61" fmla="*/ f59 1 2529723"/>
              <a:gd name="f62" fmla="*/ f58 1 6858000"/>
              <a:gd name="f63" fmla="*/ 1258269 f59 1"/>
              <a:gd name="f64" fmla="*/ 0 f58 1"/>
              <a:gd name="f65" fmla="*/ 1275627 f59 1"/>
              <a:gd name="f66" fmla="*/ 1302560 f59 1"/>
              <a:gd name="f67" fmla="*/ 24338 f58 1"/>
              <a:gd name="f68" fmla="*/ 2522825 f59 1"/>
              <a:gd name="f69" fmla="*/ 3678515 f58 1"/>
              <a:gd name="f70" fmla="*/ 557500 f59 1"/>
              <a:gd name="f71" fmla="*/ 6451411 f58 1"/>
              <a:gd name="f72" fmla="*/ 32482 f59 1"/>
              <a:gd name="f73" fmla="*/ 6849373 f58 1"/>
              <a:gd name="f74" fmla="*/ 19531 f59 1"/>
              <a:gd name="f75" fmla="*/ 6858000 f58 1"/>
              <a:gd name="f76" fmla="*/ 0 f59 1"/>
              <a:gd name="f77" fmla="*/ 14202 f59 1"/>
              <a:gd name="f78" fmla="*/ 6848540 f58 1"/>
              <a:gd name="f79" fmla="*/ 539221 f59 1"/>
              <a:gd name="f80" fmla="*/ 6450578 f58 1"/>
              <a:gd name="f81" fmla="*/ 2504546 f59 1"/>
              <a:gd name="f82" fmla="*/ 3677682 f58 1"/>
              <a:gd name="f83" fmla="*/ 1284280 f59 1"/>
              <a:gd name="f84" fmla="*/ 23504 f58 1"/>
              <a:gd name="f85" fmla="+- f60 0 f1"/>
              <a:gd name="f86" fmla="*/ f63 1 2529723"/>
              <a:gd name="f87" fmla="*/ f64 1 6858000"/>
              <a:gd name="f88" fmla="*/ f65 1 2529723"/>
              <a:gd name="f89" fmla="*/ f66 1 2529723"/>
              <a:gd name="f90" fmla="*/ f67 1 6858000"/>
              <a:gd name="f91" fmla="*/ f68 1 2529723"/>
              <a:gd name="f92" fmla="*/ f69 1 6858000"/>
              <a:gd name="f93" fmla="*/ f70 1 2529723"/>
              <a:gd name="f94" fmla="*/ f71 1 6858000"/>
              <a:gd name="f95" fmla="*/ f72 1 2529723"/>
              <a:gd name="f96" fmla="*/ f73 1 6858000"/>
              <a:gd name="f97" fmla="*/ f74 1 2529723"/>
              <a:gd name="f98" fmla="*/ f75 1 6858000"/>
              <a:gd name="f99" fmla="*/ f76 1 2529723"/>
              <a:gd name="f100" fmla="*/ f77 1 2529723"/>
              <a:gd name="f101" fmla="*/ f78 1 6858000"/>
              <a:gd name="f102" fmla="*/ f79 1 2529723"/>
              <a:gd name="f103" fmla="*/ f80 1 6858000"/>
              <a:gd name="f104" fmla="*/ f81 1 2529723"/>
              <a:gd name="f105" fmla="*/ f82 1 6858000"/>
              <a:gd name="f106" fmla="*/ f83 1 2529723"/>
              <a:gd name="f107" fmla="*/ f84 1 6858000"/>
              <a:gd name="f108" fmla="*/ f54 1 f61"/>
              <a:gd name="f109" fmla="*/ f55 1 f61"/>
              <a:gd name="f110" fmla="*/ f54 1 f62"/>
              <a:gd name="f111" fmla="*/ f56 1 f62"/>
              <a:gd name="f112" fmla="*/ f86 1 f61"/>
              <a:gd name="f113" fmla="*/ f87 1 f62"/>
              <a:gd name="f114" fmla="*/ f88 1 f61"/>
              <a:gd name="f115" fmla="*/ f89 1 f61"/>
              <a:gd name="f116" fmla="*/ f90 1 f62"/>
              <a:gd name="f117" fmla="*/ f91 1 f61"/>
              <a:gd name="f118" fmla="*/ f92 1 f62"/>
              <a:gd name="f119" fmla="*/ f93 1 f61"/>
              <a:gd name="f120" fmla="*/ f94 1 f62"/>
              <a:gd name="f121" fmla="*/ f95 1 f61"/>
              <a:gd name="f122" fmla="*/ f96 1 f62"/>
              <a:gd name="f123" fmla="*/ f97 1 f61"/>
              <a:gd name="f124" fmla="*/ f98 1 f62"/>
              <a:gd name="f125" fmla="*/ f99 1 f61"/>
              <a:gd name="f126" fmla="*/ f100 1 f61"/>
              <a:gd name="f127" fmla="*/ f101 1 f62"/>
              <a:gd name="f128" fmla="*/ f102 1 f61"/>
              <a:gd name="f129" fmla="*/ f103 1 f62"/>
              <a:gd name="f130" fmla="*/ f104 1 f61"/>
              <a:gd name="f131" fmla="*/ f105 1 f62"/>
              <a:gd name="f132" fmla="*/ f106 1 f61"/>
              <a:gd name="f133" fmla="*/ f107 1 f62"/>
              <a:gd name="f134" fmla="*/ f108 f52 1"/>
              <a:gd name="f135" fmla="*/ f109 f52 1"/>
              <a:gd name="f136" fmla="*/ f111 f53 1"/>
              <a:gd name="f137" fmla="*/ f110 f53 1"/>
              <a:gd name="f138" fmla="*/ f112 f52 1"/>
              <a:gd name="f139" fmla="*/ f113 f53 1"/>
              <a:gd name="f140" fmla="*/ f114 f52 1"/>
              <a:gd name="f141" fmla="*/ f115 f52 1"/>
              <a:gd name="f142" fmla="*/ f116 f53 1"/>
              <a:gd name="f143" fmla="*/ f117 f52 1"/>
              <a:gd name="f144" fmla="*/ f118 f53 1"/>
              <a:gd name="f145" fmla="*/ f119 f52 1"/>
              <a:gd name="f146" fmla="*/ f120 f53 1"/>
              <a:gd name="f147" fmla="*/ f121 f52 1"/>
              <a:gd name="f148" fmla="*/ f122 f53 1"/>
              <a:gd name="f149" fmla="*/ f123 f52 1"/>
              <a:gd name="f150" fmla="*/ f124 f53 1"/>
              <a:gd name="f151" fmla="*/ f125 f52 1"/>
              <a:gd name="f152" fmla="*/ f126 f52 1"/>
              <a:gd name="f153" fmla="*/ f127 f53 1"/>
              <a:gd name="f154" fmla="*/ f128 f52 1"/>
              <a:gd name="f155" fmla="*/ f129 f53 1"/>
              <a:gd name="f156" fmla="*/ f130 f52 1"/>
              <a:gd name="f157" fmla="*/ f131 f53 1"/>
              <a:gd name="f158" fmla="*/ f132 f52 1"/>
              <a:gd name="f159" fmla="*/ f133 f5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5">
                <a:pos x="f138" y="f139"/>
              </a:cxn>
              <a:cxn ang="f85">
                <a:pos x="f140" y="f139"/>
              </a:cxn>
              <a:cxn ang="f85">
                <a:pos x="f141" y="f142"/>
              </a:cxn>
              <a:cxn ang="f85">
                <a:pos x="f143" y="f144"/>
              </a:cxn>
              <a:cxn ang="f85">
                <a:pos x="f145" y="f146"/>
              </a:cxn>
              <a:cxn ang="f85">
                <a:pos x="f147" y="f148"/>
              </a:cxn>
              <a:cxn ang="f85">
                <a:pos x="f149" y="f150"/>
              </a:cxn>
              <a:cxn ang="f85">
                <a:pos x="f151" y="f150"/>
              </a:cxn>
              <a:cxn ang="f85">
                <a:pos x="f152" y="f153"/>
              </a:cxn>
              <a:cxn ang="f85">
                <a:pos x="f154" y="f155"/>
              </a:cxn>
              <a:cxn ang="f85">
                <a:pos x="f156" y="f157"/>
              </a:cxn>
              <a:cxn ang="f85">
                <a:pos x="f158" y="f159"/>
              </a:cxn>
            </a:cxnLst>
            <a:rect l="f134" t="f137" r="f135" b="f136"/>
            <a:pathLst>
              <a:path w="2529723" h="6858000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lnTo>
                  <a:pt x="f30" y="f7"/>
                </a:lnTo>
                <a:lnTo>
                  <a:pt x="f5" y="f7"/>
                </a:lnTo>
                <a:lnTo>
                  <a:pt x="f31" y="f32"/>
                </a:ln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8C8D3965-2487-4BC2-B41F-574CCCB33B3B}"/>
              </a:ext>
            </a:extLst>
          </p:cNvPr>
          <p:cNvSpPr txBox="1"/>
          <p:nvPr/>
        </p:nvSpPr>
        <p:spPr>
          <a:xfrm>
            <a:off x="8135069" y="1507946"/>
            <a:ext cx="3633743" cy="27000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Uczyliśmy się o katezjańskim układzie współrzędnych, jak poprawnie  pomierzyć  ukształtowanie terenu, w jaki sposób funkcjonuje hiszpańska sieć geodezyjna między innymi w jaki sposób rozmieszcza się punkty geodezyjne oraz w jaki sposób są one wykorzystywane do tworzenia układów odniesienia, pomiarów geodezyjnych i mapowania.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045FA770-FFA7-4842-BF87-40480B560C13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D7D3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Freeform: Shape 18">
            <a:extLst>
              <a:ext uri="{FF2B5EF4-FFF2-40B4-BE49-F238E27FC236}">
                <a16:creationId xmlns:a16="http://schemas.microsoft.com/office/drawing/2014/main" id="{5BC43091-7D8B-408D-8CC7-65DB70F8FBF4}"/>
              </a:ext>
            </a:extLst>
          </p:cNvPr>
          <p:cNvSpPr>
            <a:spLocks noMove="1" noResize="1"/>
          </p:cNvSpPr>
          <p:nvPr/>
        </p:nvSpPr>
        <p:spPr>
          <a:xfrm flipH="1">
            <a:off x="0" y="5486400"/>
            <a:ext cx="267286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72863"/>
              <a:gd name="f7" fmla="val 1371600"/>
              <a:gd name="f8" fmla="val 1721734"/>
              <a:gd name="f9" fmla="val 2026863"/>
              <a:gd name="f10" fmla="val 2313937"/>
              <a:gd name="f11" fmla="val 77299"/>
              <a:gd name="f12" fmla="val 2564444"/>
              <a:gd name="f13" fmla="val 213382"/>
              <a:gd name="f14" fmla="val 279248"/>
              <a:gd name="f15" fmla="val 33268"/>
              <a:gd name="f16" fmla="val 1242216"/>
              <a:gd name="f17" fmla="val 257110"/>
              <a:gd name="f18" fmla="val 522539"/>
              <a:gd name="f19" fmla="val 928399"/>
              <a:gd name="f20" fmla="+- 0 0 -90"/>
              <a:gd name="f21" fmla="*/ f3 1 2672863"/>
              <a:gd name="f22" fmla="*/ f4 1 1371600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2672863"/>
              <a:gd name="f31" fmla="*/ f27 1 1371600"/>
              <a:gd name="f32" fmla="*/ 1721734 f28 1"/>
              <a:gd name="f33" fmla="*/ 0 f27 1"/>
              <a:gd name="f34" fmla="*/ 2564444 f28 1"/>
              <a:gd name="f35" fmla="*/ 213382 f27 1"/>
              <a:gd name="f36" fmla="*/ 2672863 f28 1"/>
              <a:gd name="f37" fmla="*/ 279248 f27 1"/>
              <a:gd name="f38" fmla="*/ 1371600 f27 1"/>
              <a:gd name="f39" fmla="*/ 0 f28 1"/>
              <a:gd name="f40" fmla="*/ 33268 f28 1"/>
              <a:gd name="f41" fmla="*/ 1242216 f27 1"/>
              <a:gd name="f42" fmla="+- f29 0 f1"/>
              <a:gd name="f43" fmla="*/ f32 1 2672863"/>
              <a:gd name="f44" fmla="*/ f33 1 1371600"/>
              <a:gd name="f45" fmla="*/ f34 1 2672863"/>
              <a:gd name="f46" fmla="*/ f35 1 1371600"/>
              <a:gd name="f47" fmla="*/ f36 1 2672863"/>
              <a:gd name="f48" fmla="*/ f37 1 1371600"/>
              <a:gd name="f49" fmla="*/ f38 1 1371600"/>
              <a:gd name="f50" fmla="*/ f39 1 2672863"/>
              <a:gd name="f51" fmla="*/ f40 1 2672863"/>
              <a:gd name="f52" fmla="*/ f41 1 1371600"/>
              <a:gd name="f53" fmla="*/ f23 1 f30"/>
              <a:gd name="f54" fmla="*/ f24 1 f30"/>
              <a:gd name="f55" fmla="*/ f23 1 f31"/>
              <a:gd name="f56" fmla="*/ f25 1 f31"/>
              <a:gd name="f57" fmla="*/ f43 1 f30"/>
              <a:gd name="f58" fmla="*/ f44 1 f31"/>
              <a:gd name="f59" fmla="*/ f45 1 f30"/>
              <a:gd name="f60" fmla="*/ f46 1 f31"/>
              <a:gd name="f61" fmla="*/ f47 1 f30"/>
              <a:gd name="f62" fmla="*/ f48 1 f31"/>
              <a:gd name="f63" fmla="*/ f49 1 f31"/>
              <a:gd name="f64" fmla="*/ f50 1 f30"/>
              <a:gd name="f65" fmla="*/ f51 1 f30"/>
              <a:gd name="f66" fmla="*/ f52 1 f31"/>
              <a:gd name="f67" fmla="*/ f53 f21 1"/>
              <a:gd name="f68" fmla="*/ f54 f21 1"/>
              <a:gd name="f69" fmla="*/ f56 f22 1"/>
              <a:gd name="f70" fmla="*/ f55 f22 1"/>
              <a:gd name="f71" fmla="*/ f57 f21 1"/>
              <a:gd name="f72" fmla="*/ f58 f22 1"/>
              <a:gd name="f73" fmla="*/ f59 f21 1"/>
              <a:gd name="f74" fmla="*/ f60 f22 1"/>
              <a:gd name="f75" fmla="*/ f61 f21 1"/>
              <a:gd name="f76" fmla="*/ f62 f22 1"/>
              <a:gd name="f77" fmla="*/ f63 f22 1"/>
              <a:gd name="f78" fmla="*/ f64 f21 1"/>
              <a:gd name="f79" fmla="*/ f65 f21 1"/>
              <a:gd name="f80" fmla="*/ f66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71" y="f72"/>
              </a:cxn>
              <a:cxn ang="f42">
                <a:pos x="f73" y="f74"/>
              </a:cxn>
              <a:cxn ang="f42">
                <a:pos x="f75" y="f76"/>
              </a:cxn>
              <a:cxn ang="f42">
                <a:pos x="f75" y="f77"/>
              </a:cxn>
              <a:cxn ang="f42">
                <a:pos x="f78" y="f77"/>
              </a:cxn>
              <a:cxn ang="f42">
                <a:pos x="f79" y="f80"/>
              </a:cxn>
              <a:cxn ang="f42">
                <a:pos x="f71" y="f72"/>
              </a:cxn>
            </a:cxnLst>
            <a:rect l="f67" t="f70" r="f68" b="f69"/>
            <a:pathLst>
              <a:path w="2672863" h="1371600">
                <a:moveTo>
                  <a:pt x="f8" y="f5"/>
                </a:moveTo>
                <a:cubicBezTo>
                  <a:pt x="f9" y="f5"/>
                  <a:pt x="f10" y="f11"/>
                  <a:pt x="f12" y="f13"/>
                </a:cubicBezTo>
                <a:lnTo>
                  <a:pt x="f6" y="f14"/>
                </a:lnTo>
                <a:lnTo>
                  <a:pt x="f6" y="f7"/>
                </a:lnTo>
                <a:lnTo>
                  <a:pt x="f5" y="f7"/>
                </a:lnTo>
                <a:lnTo>
                  <a:pt x="f15" y="f16"/>
                </a:lnTo>
                <a:cubicBezTo>
                  <a:pt x="f17" y="f18"/>
                  <a:pt x="f19" y="f5"/>
                  <a:pt x="f8" y="f5"/>
                </a:cubicBezTo>
                <a:close/>
              </a:path>
            </a:pathLst>
          </a:custGeom>
          <a:solidFill>
            <a:srgbClr val="0F9ED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ECAB95-3B19-4DA4-ABE8-842B8B4153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" r="-1" b="-1"/>
          <a:stretch>
            <a:fillRect/>
          </a:stretch>
        </p:blipFill>
        <p:spPr>
          <a:xfrm>
            <a:off x="703182" y="1649998"/>
            <a:ext cx="4777383" cy="338826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38AA5DBE-3E46-47AB-A134-3CF9335E3E60}"/>
              </a:ext>
            </a:extLst>
          </p:cNvPr>
          <p:cNvSpPr txBox="1"/>
          <p:nvPr/>
        </p:nvSpPr>
        <p:spPr>
          <a:xfrm>
            <a:off x="5792605" y="1654625"/>
            <a:ext cx="5458839" cy="41925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Katezjański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układ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współrzędnych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,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zwany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również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prostokątnym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układem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współrzędnych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, jest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systemem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matematycznym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używanym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do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określania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położenia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punktów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w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przestrzeni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za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pomocą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współrzędnych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(x, y, z).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Układ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ten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składa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się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z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trzech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osi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: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osi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x,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osi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y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osi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z, które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są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wzajemnie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prostopadłe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i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przecinają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się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w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punkcie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zwanym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początkiem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układu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FFFFFF"/>
                </a:solidFill>
                <a:uFillTx/>
                <a:latin typeface="Aptos"/>
              </a:rPr>
              <a:t>współrzędnych</a:t>
            </a: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.</a:t>
            </a:r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C1C1EC0C-292E-4625-BA19-24080CCE18D7}"/>
              </a:ext>
            </a:extLst>
          </p:cNvPr>
          <p:cNvSpPr/>
          <p:nvPr/>
        </p:nvSpPr>
        <p:spPr>
          <a:xfrm>
            <a:off x="-730825" y="5489070"/>
            <a:ext cx="3389836" cy="308212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85F371F4-8A30-4105-9494-F896E8F05682}"/>
              </a:ext>
            </a:extLst>
          </p:cNvPr>
          <p:cNvSpPr/>
          <p:nvPr/>
        </p:nvSpPr>
        <p:spPr>
          <a:xfrm>
            <a:off x="10352205" y="348651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Oval 5">
            <a:extLst>
              <a:ext uri="{FF2B5EF4-FFF2-40B4-BE49-F238E27FC236}">
                <a16:creationId xmlns:a16="http://schemas.microsoft.com/office/drawing/2014/main" id="{2C4FD8FA-B1AA-4FA4-8AC9-4D2AF71410BB}"/>
              </a:ext>
            </a:extLst>
          </p:cNvPr>
          <p:cNvSpPr/>
          <p:nvPr/>
        </p:nvSpPr>
        <p:spPr>
          <a:xfrm>
            <a:off x="11242996" y="219858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F9676594-FC89-4FC5-B3F6-48BE736218D3}"/>
              </a:ext>
            </a:extLst>
          </p:cNvPr>
          <p:cNvSpPr/>
          <p:nvPr/>
        </p:nvSpPr>
        <p:spPr>
          <a:xfrm>
            <a:off x="11242996" y="1110648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9A022CE2-A4E0-4A1C-8D36-08731FE15F2F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D7CA9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Freeform: Shape 18">
            <a:extLst>
              <a:ext uri="{FF2B5EF4-FFF2-40B4-BE49-F238E27FC236}">
                <a16:creationId xmlns:a16="http://schemas.microsoft.com/office/drawing/2014/main" id="{B104A018-8E09-430F-81B7-ABE5DD87C7F4}"/>
              </a:ext>
            </a:extLst>
          </p:cNvPr>
          <p:cNvSpPr>
            <a:spLocks noMove="1" noResize="1"/>
          </p:cNvSpPr>
          <p:nvPr/>
        </p:nvSpPr>
        <p:spPr>
          <a:xfrm flipH="1">
            <a:off x="0" y="5486400"/>
            <a:ext cx="267286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72863"/>
              <a:gd name="f7" fmla="val 1371600"/>
              <a:gd name="f8" fmla="val 1721734"/>
              <a:gd name="f9" fmla="val 2026863"/>
              <a:gd name="f10" fmla="val 2313937"/>
              <a:gd name="f11" fmla="val 77299"/>
              <a:gd name="f12" fmla="val 2564444"/>
              <a:gd name="f13" fmla="val 213382"/>
              <a:gd name="f14" fmla="val 279248"/>
              <a:gd name="f15" fmla="val 33268"/>
              <a:gd name="f16" fmla="val 1242216"/>
              <a:gd name="f17" fmla="val 257110"/>
              <a:gd name="f18" fmla="val 522539"/>
              <a:gd name="f19" fmla="val 928399"/>
              <a:gd name="f20" fmla="+- 0 0 -90"/>
              <a:gd name="f21" fmla="*/ f3 1 2672863"/>
              <a:gd name="f22" fmla="*/ f4 1 1371600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2672863"/>
              <a:gd name="f31" fmla="*/ f27 1 1371600"/>
              <a:gd name="f32" fmla="*/ 1721734 f28 1"/>
              <a:gd name="f33" fmla="*/ 0 f27 1"/>
              <a:gd name="f34" fmla="*/ 2564444 f28 1"/>
              <a:gd name="f35" fmla="*/ 213382 f27 1"/>
              <a:gd name="f36" fmla="*/ 2672863 f28 1"/>
              <a:gd name="f37" fmla="*/ 279248 f27 1"/>
              <a:gd name="f38" fmla="*/ 1371600 f27 1"/>
              <a:gd name="f39" fmla="*/ 0 f28 1"/>
              <a:gd name="f40" fmla="*/ 33268 f28 1"/>
              <a:gd name="f41" fmla="*/ 1242216 f27 1"/>
              <a:gd name="f42" fmla="+- f29 0 f1"/>
              <a:gd name="f43" fmla="*/ f32 1 2672863"/>
              <a:gd name="f44" fmla="*/ f33 1 1371600"/>
              <a:gd name="f45" fmla="*/ f34 1 2672863"/>
              <a:gd name="f46" fmla="*/ f35 1 1371600"/>
              <a:gd name="f47" fmla="*/ f36 1 2672863"/>
              <a:gd name="f48" fmla="*/ f37 1 1371600"/>
              <a:gd name="f49" fmla="*/ f38 1 1371600"/>
              <a:gd name="f50" fmla="*/ f39 1 2672863"/>
              <a:gd name="f51" fmla="*/ f40 1 2672863"/>
              <a:gd name="f52" fmla="*/ f41 1 1371600"/>
              <a:gd name="f53" fmla="*/ f23 1 f30"/>
              <a:gd name="f54" fmla="*/ f24 1 f30"/>
              <a:gd name="f55" fmla="*/ f23 1 f31"/>
              <a:gd name="f56" fmla="*/ f25 1 f31"/>
              <a:gd name="f57" fmla="*/ f43 1 f30"/>
              <a:gd name="f58" fmla="*/ f44 1 f31"/>
              <a:gd name="f59" fmla="*/ f45 1 f30"/>
              <a:gd name="f60" fmla="*/ f46 1 f31"/>
              <a:gd name="f61" fmla="*/ f47 1 f30"/>
              <a:gd name="f62" fmla="*/ f48 1 f31"/>
              <a:gd name="f63" fmla="*/ f49 1 f31"/>
              <a:gd name="f64" fmla="*/ f50 1 f30"/>
              <a:gd name="f65" fmla="*/ f51 1 f30"/>
              <a:gd name="f66" fmla="*/ f52 1 f31"/>
              <a:gd name="f67" fmla="*/ f53 f21 1"/>
              <a:gd name="f68" fmla="*/ f54 f21 1"/>
              <a:gd name="f69" fmla="*/ f56 f22 1"/>
              <a:gd name="f70" fmla="*/ f55 f22 1"/>
              <a:gd name="f71" fmla="*/ f57 f21 1"/>
              <a:gd name="f72" fmla="*/ f58 f22 1"/>
              <a:gd name="f73" fmla="*/ f59 f21 1"/>
              <a:gd name="f74" fmla="*/ f60 f22 1"/>
              <a:gd name="f75" fmla="*/ f61 f21 1"/>
              <a:gd name="f76" fmla="*/ f62 f22 1"/>
              <a:gd name="f77" fmla="*/ f63 f22 1"/>
              <a:gd name="f78" fmla="*/ f64 f21 1"/>
              <a:gd name="f79" fmla="*/ f65 f21 1"/>
              <a:gd name="f80" fmla="*/ f66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71" y="f72"/>
              </a:cxn>
              <a:cxn ang="f42">
                <a:pos x="f73" y="f74"/>
              </a:cxn>
              <a:cxn ang="f42">
                <a:pos x="f75" y="f76"/>
              </a:cxn>
              <a:cxn ang="f42">
                <a:pos x="f75" y="f77"/>
              </a:cxn>
              <a:cxn ang="f42">
                <a:pos x="f78" y="f77"/>
              </a:cxn>
              <a:cxn ang="f42">
                <a:pos x="f79" y="f80"/>
              </a:cxn>
              <a:cxn ang="f42">
                <a:pos x="f71" y="f72"/>
              </a:cxn>
            </a:cxnLst>
            <a:rect l="f67" t="f70" r="f68" b="f69"/>
            <a:pathLst>
              <a:path w="2672863" h="1371600">
                <a:moveTo>
                  <a:pt x="f8" y="f5"/>
                </a:moveTo>
                <a:cubicBezTo>
                  <a:pt x="f9" y="f5"/>
                  <a:pt x="f10" y="f11"/>
                  <a:pt x="f12" y="f13"/>
                </a:cubicBezTo>
                <a:lnTo>
                  <a:pt x="f6" y="f14"/>
                </a:lnTo>
                <a:lnTo>
                  <a:pt x="f6" y="f7"/>
                </a:lnTo>
                <a:lnTo>
                  <a:pt x="f5" y="f7"/>
                </a:lnTo>
                <a:lnTo>
                  <a:pt x="f15" y="f16"/>
                </a:lnTo>
                <a:cubicBezTo>
                  <a:pt x="f17" y="f18"/>
                  <a:pt x="f19" y="f5"/>
                  <a:pt x="f8" y="f5"/>
                </a:cubicBezTo>
                <a:close/>
              </a:path>
            </a:pathLst>
          </a:custGeom>
          <a:solidFill>
            <a:srgbClr val="0F9ED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5B0B034-885A-48B2-A7A6-E1D860A1689E}"/>
              </a:ext>
            </a:extLst>
          </p:cNvPr>
          <p:cNvSpPr/>
          <p:nvPr/>
        </p:nvSpPr>
        <p:spPr>
          <a:xfrm>
            <a:off x="-720099" y="5489070"/>
            <a:ext cx="3389836" cy="308212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9046" cap="flat">
            <a:solidFill>
              <a:srgbClr val="0070C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9C134A-FDA0-4DEA-ABBD-F58A08BF5B35}"/>
              </a:ext>
            </a:extLst>
          </p:cNvPr>
          <p:cNvSpPr/>
          <p:nvPr/>
        </p:nvSpPr>
        <p:spPr>
          <a:xfrm>
            <a:off x="10362940" y="219858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9046" cap="flat">
            <a:solidFill>
              <a:srgbClr val="0070C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155F3D-9380-42A1-8472-1FBA86C662C7}"/>
              </a:ext>
            </a:extLst>
          </p:cNvPr>
          <p:cNvSpPr/>
          <p:nvPr/>
        </p:nvSpPr>
        <p:spPr>
          <a:xfrm>
            <a:off x="11403985" y="58878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9046" cap="flat">
            <a:solidFill>
              <a:srgbClr val="0070C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AB51CAE-4DA4-49D0-9A90-D85E1BD06687}"/>
              </a:ext>
            </a:extLst>
          </p:cNvPr>
          <p:cNvSpPr/>
          <p:nvPr/>
        </p:nvSpPr>
        <p:spPr>
          <a:xfrm>
            <a:off x="11242996" y="960394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9046" cap="flat">
            <a:solidFill>
              <a:srgbClr val="0070C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7237ED-9A7D-4C79-82A5-209C70F2A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03" y="1713603"/>
            <a:ext cx="4990566" cy="332346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9" name="TextBox 8">
            <a:extLst>
              <a:ext uri="{FF2B5EF4-FFF2-40B4-BE49-F238E27FC236}">
                <a16:creationId xmlns:a16="http://schemas.microsoft.com/office/drawing/2014/main" id="{73015FF6-5317-4FA2-BE5E-0CCA7049BAAF}"/>
              </a:ext>
            </a:extLst>
          </p:cNvPr>
          <p:cNvGrpSpPr/>
          <p:nvPr/>
        </p:nvGrpSpPr>
        <p:grpSpPr>
          <a:xfrm>
            <a:off x="5859712" y="1332125"/>
            <a:ext cx="5635456" cy="4873989"/>
            <a:chOff x="5859712" y="1332125"/>
            <a:chExt cx="5635456" cy="4873989"/>
          </a:xfrm>
        </p:grpSpPr>
        <p:sp>
          <p:nvSpPr>
            <p:cNvPr id="10" name="Rectangle 9" descr="Ruler">
              <a:extLst>
                <a:ext uri="{FF2B5EF4-FFF2-40B4-BE49-F238E27FC236}">
                  <a16:creationId xmlns:a16="http://schemas.microsoft.com/office/drawing/2014/main" id="{3970EDDC-3B8A-427A-8C2B-947DE7CACE7A}"/>
                </a:ext>
              </a:extLst>
            </p:cNvPr>
            <p:cNvSpPr/>
            <p:nvPr/>
          </p:nvSpPr>
          <p:spPr>
            <a:xfrm>
              <a:off x="6322326" y="1332125"/>
              <a:ext cx="757004" cy="757004"/>
            </a:xfrm>
            <a:prstGeom prst="rect">
              <a:avLst/>
            </a:prstGeom>
            <a:blipFill>
              <a:blip r:embed="rId3">
                <a:alphaModFix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9046" cap="flat">
              <a:solidFill>
                <a:srgbClr val="125675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uk-U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2399688-78B7-4CAD-A94C-8417BD89446D}"/>
                </a:ext>
              </a:extLst>
            </p:cNvPr>
            <p:cNvSpPr/>
            <p:nvPr/>
          </p:nvSpPr>
          <p:spPr>
            <a:xfrm>
              <a:off x="5859712" y="2423333"/>
              <a:ext cx="1682221" cy="11355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82226"/>
                <a:gd name="f7" fmla="val 1135502"/>
                <a:gd name="f8" fmla="+- 0 0 -90"/>
                <a:gd name="f9" fmla="*/ f3 1 1682226"/>
                <a:gd name="f10" fmla="*/ f4 1 11355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682226"/>
                <a:gd name="f19" fmla="*/ f15 1 1135502"/>
                <a:gd name="f20" fmla="*/ 0 f16 1"/>
                <a:gd name="f21" fmla="*/ 0 f15 1"/>
                <a:gd name="f22" fmla="*/ 1682226 f16 1"/>
                <a:gd name="f23" fmla="*/ 1135502 f15 1"/>
                <a:gd name="f24" fmla="+- f17 0 f1"/>
                <a:gd name="f25" fmla="*/ f20 1 1682226"/>
                <a:gd name="f26" fmla="*/ f21 1 1135502"/>
                <a:gd name="f27" fmla="*/ f22 1 1682226"/>
                <a:gd name="f28" fmla="*/ f23 1 11355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682226" h="11355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  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Pomiar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  ukształtowania            terenu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 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odbywa się za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          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pomocą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    różnych technik  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geodezyjnych:</a:t>
              </a:r>
            </a:p>
          </p:txBody>
        </p:sp>
        <p:sp>
          <p:nvSpPr>
            <p:cNvPr id="12" name="Rectangle 11" descr="Firefighter">
              <a:extLst>
                <a:ext uri="{FF2B5EF4-FFF2-40B4-BE49-F238E27FC236}">
                  <a16:creationId xmlns:a16="http://schemas.microsoft.com/office/drawing/2014/main" id="{404BF531-8458-43D6-8945-8742DA73D454}"/>
                </a:ext>
              </a:extLst>
            </p:cNvPr>
            <p:cNvSpPr/>
            <p:nvPr/>
          </p:nvSpPr>
          <p:spPr>
            <a:xfrm>
              <a:off x="8298938" y="1332125"/>
              <a:ext cx="757004" cy="757004"/>
            </a:xfrm>
            <a:prstGeom prst="rect">
              <a:avLst/>
            </a:prstGeom>
            <a:blipFill>
              <a:blip r:embed="rId5">
                <a:alphaModFix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w="19046" cap="flat">
              <a:solidFill>
                <a:srgbClr val="125675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uk-U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5A88F9-A78F-4678-A1C4-5F22C6F213E8}"/>
                </a:ext>
              </a:extLst>
            </p:cNvPr>
            <p:cNvSpPr/>
            <p:nvPr/>
          </p:nvSpPr>
          <p:spPr>
            <a:xfrm>
              <a:off x="7836325" y="2423333"/>
              <a:ext cx="1682221" cy="11355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82226"/>
                <a:gd name="f7" fmla="val 1135502"/>
                <a:gd name="f8" fmla="+- 0 0 -90"/>
                <a:gd name="f9" fmla="*/ f3 1 1682226"/>
                <a:gd name="f10" fmla="*/ f4 1 11355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682226"/>
                <a:gd name="f19" fmla="*/ f15 1 1135502"/>
                <a:gd name="f20" fmla="*/ 0 f16 1"/>
                <a:gd name="f21" fmla="*/ 0 f15 1"/>
                <a:gd name="f22" fmla="*/ 1682226 f16 1"/>
                <a:gd name="f23" fmla="*/ 1135502 f15 1"/>
                <a:gd name="f24" fmla="+- f17 0 f1"/>
                <a:gd name="f25" fmla="*/ f20 1 1682226"/>
                <a:gd name="f26" fmla="*/ f21 1 1135502"/>
                <a:gd name="f27" fmla="*/ f22 1 1682226"/>
                <a:gd name="f28" fmla="*/ f23 1 11355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682226" h="11355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1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Niwelacja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 - technika pomiarowa służąca do określenia wysokości punktów na powierzchni ziemi względem poziomu morza. Używa się niwelatorów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   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oraz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łat   geodezyjnych.</a:t>
              </a:r>
            </a:p>
          </p:txBody>
        </p:sp>
        <p:sp>
          <p:nvSpPr>
            <p:cNvPr id="14" name="Rectangle 13" descr="Drawing Compass">
              <a:extLst>
                <a:ext uri="{FF2B5EF4-FFF2-40B4-BE49-F238E27FC236}">
                  <a16:creationId xmlns:a16="http://schemas.microsoft.com/office/drawing/2014/main" id="{D29CD397-A577-495D-8C95-08E019FA7E64}"/>
                </a:ext>
              </a:extLst>
            </p:cNvPr>
            <p:cNvSpPr/>
            <p:nvPr/>
          </p:nvSpPr>
          <p:spPr>
            <a:xfrm>
              <a:off x="10275551" y="1332125"/>
              <a:ext cx="757004" cy="757004"/>
            </a:xfrm>
            <a:prstGeom prst="rect">
              <a:avLst/>
            </a:prstGeom>
            <a:blipFill>
              <a:blip r:embed="rId7">
                <a:alphaModFix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w="19046" cap="flat">
              <a:solidFill>
                <a:srgbClr val="125675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uk-U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A57AC2B-7413-408A-8275-A88D3106A524}"/>
                </a:ext>
              </a:extLst>
            </p:cNvPr>
            <p:cNvSpPr/>
            <p:nvPr/>
          </p:nvSpPr>
          <p:spPr>
            <a:xfrm>
              <a:off x="9812947" y="2423333"/>
              <a:ext cx="1682221" cy="11355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82226"/>
                <a:gd name="f7" fmla="val 1135502"/>
                <a:gd name="f8" fmla="+- 0 0 -90"/>
                <a:gd name="f9" fmla="*/ f3 1 1682226"/>
                <a:gd name="f10" fmla="*/ f4 1 11355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682226"/>
                <a:gd name="f19" fmla="*/ f15 1 1135502"/>
                <a:gd name="f20" fmla="*/ 0 f16 1"/>
                <a:gd name="f21" fmla="*/ 0 f15 1"/>
                <a:gd name="f22" fmla="*/ 1682226 f16 1"/>
                <a:gd name="f23" fmla="*/ 1135502 f15 1"/>
                <a:gd name="f24" fmla="+- f17 0 f1"/>
                <a:gd name="f25" fmla="*/ f20 1 1682226"/>
                <a:gd name="f26" fmla="*/ f21 1 1135502"/>
                <a:gd name="f27" fmla="*/ f22 1 1682226"/>
                <a:gd name="f28" fmla="*/ f23 1 11355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682226" h="11355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1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Tachimetria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 - metoda pomiaru odległości i kątów za  pomocą tachimetru,co pozwala na określenie   współrzędnych   przestrzennych punktów.</a:t>
              </a:r>
            </a:p>
          </p:txBody>
        </p:sp>
        <p:sp>
          <p:nvSpPr>
            <p:cNvPr id="16" name="Rectangle 15" descr="Image">
              <a:extLst>
                <a:ext uri="{FF2B5EF4-FFF2-40B4-BE49-F238E27FC236}">
                  <a16:creationId xmlns:a16="http://schemas.microsoft.com/office/drawing/2014/main" id="{4A462972-2EF1-414B-94BF-AD169D2E8DBE}"/>
                </a:ext>
              </a:extLst>
            </p:cNvPr>
            <p:cNvSpPr/>
            <p:nvPr/>
          </p:nvSpPr>
          <p:spPr>
            <a:xfrm>
              <a:off x="7310628" y="3979395"/>
              <a:ext cx="757004" cy="757004"/>
            </a:xfrm>
            <a:prstGeom prst="rect">
              <a:avLst/>
            </a:prstGeom>
            <a:blipFill>
              <a:blip r:embed="rId9">
                <a:alphaModFix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9046" cap="flat">
              <a:solidFill>
                <a:srgbClr val="125675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uk-U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69F8FE0-54DF-4DCA-A4EB-93986E17FD56}"/>
                </a:ext>
              </a:extLst>
            </p:cNvPr>
            <p:cNvSpPr/>
            <p:nvPr/>
          </p:nvSpPr>
          <p:spPr>
            <a:xfrm>
              <a:off x="6848023" y="5070613"/>
              <a:ext cx="1682221" cy="11355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82226"/>
                <a:gd name="f7" fmla="val 1135502"/>
                <a:gd name="f8" fmla="+- 0 0 -90"/>
                <a:gd name="f9" fmla="*/ f3 1 1682226"/>
                <a:gd name="f10" fmla="*/ f4 1 11355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682226"/>
                <a:gd name="f19" fmla="*/ f15 1 1135502"/>
                <a:gd name="f20" fmla="*/ 0 f16 1"/>
                <a:gd name="f21" fmla="*/ 0 f15 1"/>
                <a:gd name="f22" fmla="*/ 1682226 f16 1"/>
                <a:gd name="f23" fmla="*/ 1135502 f15 1"/>
                <a:gd name="f24" fmla="+- f17 0 f1"/>
                <a:gd name="f25" fmla="*/ f20 1 1682226"/>
                <a:gd name="f26" fmla="*/ f21 1 1135502"/>
                <a:gd name="f27" fmla="*/ f22 1 1682226"/>
                <a:gd name="f28" fmla="*/ f23 1 11355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682226" h="11355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1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Fotogrametria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 - technika pomiarowa polegająca na  analizie zdjęć lotniczych lub satelitarnych, umożliwiająca tworzenie map i modeli 3D terenu.</a:t>
              </a:r>
            </a:p>
          </p:txBody>
        </p:sp>
        <p:sp>
          <p:nvSpPr>
            <p:cNvPr id="18" name="Rectangle 17" descr="Satellite">
              <a:extLst>
                <a:ext uri="{FF2B5EF4-FFF2-40B4-BE49-F238E27FC236}">
                  <a16:creationId xmlns:a16="http://schemas.microsoft.com/office/drawing/2014/main" id="{61E63DD2-28E2-4031-BC99-529556B0B4CC}"/>
                </a:ext>
              </a:extLst>
            </p:cNvPr>
            <p:cNvSpPr/>
            <p:nvPr/>
          </p:nvSpPr>
          <p:spPr>
            <a:xfrm>
              <a:off x="9287249" y="3979395"/>
              <a:ext cx="757004" cy="757004"/>
            </a:xfrm>
            <a:prstGeom prst="rect">
              <a:avLst/>
            </a:prstGeom>
            <a:blipFill>
              <a:blip r:embed="rId11">
                <a:alphaModFix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w="19046" cap="flat">
              <a:solidFill>
                <a:srgbClr val="125675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uk-U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400939-E82B-4607-A763-8A9CB88D1945}"/>
                </a:ext>
              </a:extLst>
            </p:cNvPr>
            <p:cNvSpPr/>
            <p:nvPr/>
          </p:nvSpPr>
          <p:spPr>
            <a:xfrm>
              <a:off x="8824636" y="5070613"/>
              <a:ext cx="1682221" cy="11355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82226"/>
                <a:gd name="f7" fmla="val 1135502"/>
                <a:gd name="f8" fmla="+- 0 0 -90"/>
                <a:gd name="f9" fmla="*/ f3 1 1682226"/>
                <a:gd name="f10" fmla="*/ f4 1 11355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682226"/>
                <a:gd name="f19" fmla="*/ f15 1 1135502"/>
                <a:gd name="f20" fmla="*/ 0 f16 1"/>
                <a:gd name="f21" fmla="*/ 0 f15 1"/>
                <a:gd name="f22" fmla="*/ 1682226 f16 1"/>
                <a:gd name="f23" fmla="*/ 1135502 f15 1"/>
                <a:gd name="f24" fmla="+- f17 0 f1"/>
                <a:gd name="f25" fmla="*/ f20 1 1682226"/>
                <a:gd name="f26" fmla="*/ f21 1 1135502"/>
                <a:gd name="f27" fmla="*/ f22 1 1682226"/>
                <a:gd name="f28" fmla="*/ f23 1 11355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682226" h="11355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1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Technologia GPS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 - Globalny System Pozycjonowania, który umożliwia określenie pozycji punktów na powierzchni ziemi z dużą dokładnością za pomocą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 Display"/>
                </a:rPr>
                <a:t>          </a:t>
              </a:r>
              <a:r>
                <a:rPr lang="en-US" sz="11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satelitów.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5DB142DD-B656-4F56-B3BB-0F187DA57782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D9D9D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Freeform: Shape 18">
            <a:extLst>
              <a:ext uri="{FF2B5EF4-FFF2-40B4-BE49-F238E27FC236}">
                <a16:creationId xmlns:a16="http://schemas.microsoft.com/office/drawing/2014/main" id="{0B62E33D-9A8D-400B-B036-7FC5366AF26A}"/>
              </a:ext>
            </a:extLst>
          </p:cNvPr>
          <p:cNvSpPr>
            <a:spLocks noMove="1" noResize="1"/>
          </p:cNvSpPr>
          <p:nvPr/>
        </p:nvSpPr>
        <p:spPr>
          <a:xfrm flipH="1">
            <a:off x="0" y="5486400"/>
            <a:ext cx="267286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72863"/>
              <a:gd name="f7" fmla="val 1371600"/>
              <a:gd name="f8" fmla="val 1721734"/>
              <a:gd name="f9" fmla="val 2026863"/>
              <a:gd name="f10" fmla="val 2313937"/>
              <a:gd name="f11" fmla="val 77299"/>
              <a:gd name="f12" fmla="val 2564444"/>
              <a:gd name="f13" fmla="val 213382"/>
              <a:gd name="f14" fmla="val 279248"/>
              <a:gd name="f15" fmla="val 33268"/>
              <a:gd name="f16" fmla="val 1242216"/>
              <a:gd name="f17" fmla="val 257110"/>
              <a:gd name="f18" fmla="val 522539"/>
              <a:gd name="f19" fmla="val 928399"/>
              <a:gd name="f20" fmla="+- 0 0 -90"/>
              <a:gd name="f21" fmla="*/ f3 1 2672863"/>
              <a:gd name="f22" fmla="*/ f4 1 1371600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2672863"/>
              <a:gd name="f31" fmla="*/ f27 1 1371600"/>
              <a:gd name="f32" fmla="*/ 1721734 f28 1"/>
              <a:gd name="f33" fmla="*/ 0 f27 1"/>
              <a:gd name="f34" fmla="*/ 2564444 f28 1"/>
              <a:gd name="f35" fmla="*/ 213382 f27 1"/>
              <a:gd name="f36" fmla="*/ 2672863 f28 1"/>
              <a:gd name="f37" fmla="*/ 279248 f27 1"/>
              <a:gd name="f38" fmla="*/ 1371600 f27 1"/>
              <a:gd name="f39" fmla="*/ 0 f28 1"/>
              <a:gd name="f40" fmla="*/ 33268 f28 1"/>
              <a:gd name="f41" fmla="*/ 1242216 f27 1"/>
              <a:gd name="f42" fmla="+- f29 0 f1"/>
              <a:gd name="f43" fmla="*/ f32 1 2672863"/>
              <a:gd name="f44" fmla="*/ f33 1 1371600"/>
              <a:gd name="f45" fmla="*/ f34 1 2672863"/>
              <a:gd name="f46" fmla="*/ f35 1 1371600"/>
              <a:gd name="f47" fmla="*/ f36 1 2672863"/>
              <a:gd name="f48" fmla="*/ f37 1 1371600"/>
              <a:gd name="f49" fmla="*/ f38 1 1371600"/>
              <a:gd name="f50" fmla="*/ f39 1 2672863"/>
              <a:gd name="f51" fmla="*/ f40 1 2672863"/>
              <a:gd name="f52" fmla="*/ f41 1 1371600"/>
              <a:gd name="f53" fmla="*/ f23 1 f30"/>
              <a:gd name="f54" fmla="*/ f24 1 f30"/>
              <a:gd name="f55" fmla="*/ f23 1 f31"/>
              <a:gd name="f56" fmla="*/ f25 1 f31"/>
              <a:gd name="f57" fmla="*/ f43 1 f30"/>
              <a:gd name="f58" fmla="*/ f44 1 f31"/>
              <a:gd name="f59" fmla="*/ f45 1 f30"/>
              <a:gd name="f60" fmla="*/ f46 1 f31"/>
              <a:gd name="f61" fmla="*/ f47 1 f30"/>
              <a:gd name="f62" fmla="*/ f48 1 f31"/>
              <a:gd name="f63" fmla="*/ f49 1 f31"/>
              <a:gd name="f64" fmla="*/ f50 1 f30"/>
              <a:gd name="f65" fmla="*/ f51 1 f30"/>
              <a:gd name="f66" fmla="*/ f52 1 f31"/>
              <a:gd name="f67" fmla="*/ f53 f21 1"/>
              <a:gd name="f68" fmla="*/ f54 f21 1"/>
              <a:gd name="f69" fmla="*/ f56 f22 1"/>
              <a:gd name="f70" fmla="*/ f55 f22 1"/>
              <a:gd name="f71" fmla="*/ f57 f21 1"/>
              <a:gd name="f72" fmla="*/ f58 f22 1"/>
              <a:gd name="f73" fmla="*/ f59 f21 1"/>
              <a:gd name="f74" fmla="*/ f60 f22 1"/>
              <a:gd name="f75" fmla="*/ f61 f21 1"/>
              <a:gd name="f76" fmla="*/ f62 f22 1"/>
              <a:gd name="f77" fmla="*/ f63 f22 1"/>
              <a:gd name="f78" fmla="*/ f64 f21 1"/>
              <a:gd name="f79" fmla="*/ f65 f21 1"/>
              <a:gd name="f80" fmla="*/ f66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71" y="f72"/>
              </a:cxn>
              <a:cxn ang="f42">
                <a:pos x="f73" y="f74"/>
              </a:cxn>
              <a:cxn ang="f42">
                <a:pos x="f75" y="f76"/>
              </a:cxn>
              <a:cxn ang="f42">
                <a:pos x="f75" y="f77"/>
              </a:cxn>
              <a:cxn ang="f42">
                <a:pos x="f78" y="f77"/>
              </a:cxn>
              <a:cxn ang="f42">
                <a:pos x="f79" y="f80"/>
              </a:cxn>
              <a:cxn ang="f42">
                <a:pos x="f71" y="f72"/>
              </a:cxn>
            </a:cxnLst>
            <a:rect l="f67" t="f70" r="f68" b="f69"/>
            <a:pathLst>
              <a:path w="2672863" h="1371600">
                <a:moveTo>
                  <a:pt x="f8" y="f5"/>
                </a:moveTo>
                <a:cubicBezTo>
                  <a:pt x="f9" y="f5"/>
                  <a:pt x="f10" y="f11"/>
                  <a:pt x="f12" y="f13"/>
                </a:cubicBezTo>
                <a:lnTo>
                  <a:pt x="f6" y="f14"/>
                </a:lnTo>
                <a:lnTo>
                  <a:pt x="f6" y="f7"/>
                </a:lnTo>
                <a:lnTo>
                  <a:pt x="f5" y="f7"/>
                </a:lnTo>
                <a:lnTo>
                  <a:pt x="f15" y="f16"/>
                </a:lnTo>
                <a:cubicBezTo>
                  <a:pt x="f17" y="f18"/>
                  <a:pt x="f19" y="f5"/>
                  <a:pt x="f8" y="f5"/>
                </a:cubicBezTo>
                <a:close/>
              </a:path>
            </a:pathLst>
          </a:custGeom>
          <a:solidFill>
            <a:srgbClr val="0F9ED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4FB505-C455-4BE7-9D9C-B28443B5DC61}"/>
              </a:ext>
            </a:extLst>
          </p:cNvPr>
          <p:cNvSpPr/>
          <p:nvPr/>
        </p:nvSpPr>
        <p:spPr>
          <a:xfrm>
            <a:off x="-720099" y="5489070"/>
            <a:ext cx="3389836" cy="308212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93665D0-1CAA-476B-93B0-0361241748A2}"/>
              </a:ext>
            </a:extLst>
          </p:cNvPr>
          <p:cNvSpPr/>
          <p:nvPr/>
        </p:nvSpPr>
        <p:spPr>
          <a:xfrm>
            <a:off x="10085850" y="508497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E18A85-C84B-4FFE-8689-3EAAC10AD771}"/>
              </a:ext>
            </a:extLst>
          </p:cNvPr>
          <p:cNvSpPr/>
          <p:nvPr/>
        </p:nvSpPr>
        <p:spPr>
          <a:xfrm>
            <a:off x="11149983" y="335968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7C21A02-8245-43CE-B0F7-DFF1436FBFF9}"/>
              </a:ext>
            </a:extLst>
          </p:cNvPr>
          <p:cNvSpPr/>
          <p:nvPr/>
        </p:nvSpPr>
        <p:spPr>
          <a:xfrm>
            <a:off x="10954356" y="1410672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8" name="Picture 42" descr="A close-up of a blueprint&#10;&#10;Description automatically generated">
            <a:extLst>
              <a:ext uri="{FF2B5EF4-FFF2-40B4-BE49-F238E27FC236}">
                <a16:creationId xmlns:a16="http://schemas.microsoft.com/office/drawing/2014/main" id="{CB058994-E69F-4C5B-A40D-3292CAED6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56" y="1560917"/>
            <a:ext cx="5505721" cy="3215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extBox 107">
            <a:extLst>
              <a:ext uri="{FF2B5EF4-FFF2-40B4-BE49-F238E27FC236}">
                <a16:creationId xmlns:a16="http://schemas.microsoft.com/office/drawing/2014/main" id="{080AE243-433C-40A6-832C-DC0DA14A6786}"/>
              </a:ext>
            </a:extLst>
          </p:cNvPr>
          <p:cNvSpPr txBox="1"/>
          <p:nvPr/>
        </p:nvSpPr>
        <p:spPr>
          <a:xfrm>
            <a:off x="6223388" y="1561804"/>
            <a:ext cx="4564712" cy="39241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Hiszpańska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sieć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geodezyjna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Hiszpańska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sieć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geodezyjna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,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znana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jako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„Red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Geodésica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Nacional” (RGN), jest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systemem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punktów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odniesienia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rozlokowanych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na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terenie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Hiszpanii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, które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służą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do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tworzenia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układów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odniesienia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i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realizacji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pomiarów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geodezyjnych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.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Sieć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ta jest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kluczowa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dla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dokładnego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mapowania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i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monitorowania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zmian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w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ukształtowaniu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terenu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.</a:t>
            </a:r>
            <a:endParaRPr lang="en-US" sz="21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3D257B0F-EE16-42EF-B61E-3187A6E7E75F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D9D9D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Freeform: Shape 18">
            <a:extLst>
              <a:ext uri="{FF2B5EF4-FFF2-40B4-BE49-F238E27FC236}">
                <a16:creationId xmlns:a16="http://schemas.microsoft.com/office/drawing/2014/main" id="{BC173FD1-9EEA-4752-9D03-0B06D528C6B2}"/>
              </a:ext>
            </a:extLst>
          </p:cNvPr>
          <p:cNvSpPr>
            <a:spLocks noMove="1" noResize="1"/>
          </p:cNvSpPr>
          <p:nvPr/>
        </p:nvSpPr>
        <p:spPr>
          <a:xfrm flipH="1">
            <a:off x="0" y="5486400"/>
            <a:ext cx="267286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72863"/>
              <a:gd name="f7" fmla="val 1371600"/>
              <a:gd name="f8" fmla="val 1721734"/>
              <a:gd name="f9" fmla="val 2026863"/>
              <a:gd name="f10" fmla="val 2313937"/>
              <a:gd name="f11" fmla="val 77299"/>
              <a:gd name="f12" fmla="val 2564444"/>
              <a:gd name="f13" fmla="val 213382"/>
              <a:gd name="f14" fmla="val 279248"/>
              <a:gd name="f15" fmla="val 33268"/>
              <a:gd name="f16" fmla="val 1242216"/>
              <a:gd name="f17" fmla="val 257110"/>
              <a:gd name="f18" fmla="val 522539"/>
              <a:gd name="f19" fmla="val 928399"/>
              <a:gd name="f20" fmla="+- 0 0 -90"/>
              <a:gd name="f21" fmla="*/ f3 1 2672863"/>
              <a:gd name="f22" fmla="*/ f4 1 1371600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2672863"/>
              <a:gd name="f31" fmla="*/ f27 1 1371600"/>
              <a:gd name="f32" fmla="*/ 1721734 f28 1"/>
              <a:gd name="f33" fmla="*/ 0 f27 1"/>
              <a:gd name="f34" fmla="*/ 2564444 f28 1"/>
              <a:gd name="f35" fmla="*/ 213382 f27 1"/>
              <a:gd name="f36" fmla="*/ 2672863 f28 1"/>
              <a:gd name="f37" fmla="*/ 279248 f27 1"/>
              <a:gd name="f38" fmla="*/ 1371600 f27 1"/>
              <a:gd name="f39" fmla="*/ 0 f28 1"/>
              <a:gd name="f40" fmla="*/ 33268 f28 1"/>
              <a:gd name="f41" fmla="*/ 1242216 f27 1"/>
              <a:gd name="f42" fmla="+- f29 0 f1"/>
              <a:gd name="f43" fmla="*/ f32 1 2672863"/>
              <a:gd name="f44" fmla="*/ f33 1 1371600"/>
              <a:gd name="f45" fmla="*/ f34 1 2672863"/>
              <a:gd name="f46" fmla="*/ f35 1 1371600"/>
              <a:gd name="f47" fmla="*/ f36 1 2672863"/>
              <a:gd name="f48" fmla="*/ f37 1 1371600"/>
              <a:gd name="f49" fmla="*/ f38 1 1371600"/>
              <a:gd name="f50" fmla="*/ f39 1 2672863"/>
              <a:gd name="f51" fmla="*/ f40 1 2672863"/>
              <a:gd name="f52" fmla="*/ f41 1 1371600"/>
              <a:gd name="f53" fmla="*/ f23 1 f30"/>
              <a:gd name="f54" fmla="*/ f24 1 f30"/>
              <a:gd name="f55" fmla="*/ f23 1 f31"/>
              <a:gd name="f56" fmla="*/ f25 1 f31"/>
              <a:gd name="f57" fmla="*/ f43 1 f30"/>
              <a:gd name="f58" fmla="*/ f44 1 f31"/>
              <a:gd name="f59" fmla="*/ f45 1 f30"/>
              <a:gd name="f60" fmla="*/ f46 1 f31"/>
              <a:gd name="f61" fmla="*/ f47 1 f30"/>
              <a:gd name="f62" fmla="*/ f48 1 f31"/>
              <a:gd name="f63" fmla="*/ f49 1 f31"/>
              <a:gd name="f64" fmla="*/ f50 1 f30"/>
              <a:gd name="f65" fmla="*/ f51 1 f30"/>
              <a:gd name="f66" fmla="*/ f52 1 f31"/>
              <a:gd name="f67" fmla="*/ f53 f21 1"/>
              <a:gd name="f68" fmla="*/ f54 f21 1"/>
              <a:gd name="f69" fmla="*/ f56 f22 1"/>
              <a:gd name="f70" fmla="*/ f55 f22 1"/>
              <a:gd name="f71" fmla="*/ f57 f21 1"/>
              <a:gd name="f72" fmla="*/ f58 f22 1"/>
              <a:gd name="f73" fmla="*/ f59 f21 1"/>
              <a:gd name="f74" fmla="*/ f60 f22 1"/>
              <a:gd name="f75" fmla="*/ f61 f21 1"/>
              <a:gd name="f76" fmla="*/ f62 f22 1"/>
              <a:gd name="f77" fmla="*/ f63 f22 1"/>
              <a:gd name="f78" fmla="*/ f64 f21 1"/>
              <a:gd name="f79" fmla="*/ f65 f21 1"/>
              <a:gd name="f80" fmla="*/ f66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71" y="f72"/>
              </a:cxn>
              <a:cxn ang="f42">
                <a:pos x="f73" y="f74"/>
              </a:cxn>
              <a:cxn ang="f42">
                <a:pos x="f75" y="f76"/>
              </a:cxn>
              <a:cxn ang="f42">
                <a:pos x="f75" y="f77"/>
              </a:cxn>
              <a:cxn ang="f42">
                <a:pos x="f78" y="f77"/>
              </a:cxn>
              <a:cxn ang="f42">
                <a:pos x="f79" y="f80"/>
              </a:cxn>
              <a:cxn ang="f42">
                <a:pos x="f71" y="f72"/>
              </a:cxn>
            </a:cxnLst>
            <a:rect l="f67" t="f70" r="f68" b="f69"/>
            <a:pathLst>
              <a:path w="2672863" h="1371600">
                <a:moveTo>
                  <a:pt x="f8" y="f5"/>
                </a:moveTo>
                <a:cubicBezTo>
                  <a:pt x="f9" y="f5"/>
                  <a:pt x="f10" y="f11"/>
                  <a:pt x="f12" y="f13"/>
                </a:cubicBezTo>
                <a:lnTo>
                  <a:pt x="f6" y="f14"/>
                </a:lnTo>
                <a:lnTo>
                  <a:pt x="f6" y="f7"/>
                </a:lnTo>
                <a:lnTo>
                  <a:pt x="f5" y="f7"/>
                </a:lnTo>
                <a:lnTo>
                  <a:pt x="f15" y="f16"/>
                </a:lnTo>
                <a:cubicBezTo>
                  <a:pt x="f17" y="f18"/>
                  <a:pt x="f19" y="f5"/>
                  <a:pt x="f8" y="f5"/>
                </a:cubicBezTo>
                <a:close/>
              </a:path>
            </a:pathLst>
          </a:custGeom>
          <a:solidFill>
            <a:srgbClr val="0F9ED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B0CEFC6-AE05-4CC9-ACE7-251F29975285}"/>
              </a:ext>
            </a:extLst>
          </p:cNvPr>
          <p:cNvSpPr/>
          <p:nvPr/>
        </p:nvSpPr>
        <p:spPr>
          <a:xfrm>
            <a:off x="-720099" y="5489070"/>
            <a:ext cx="3389836" cy="308212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C25C2E-04ED-4ADE-9C6B-6800FCA728DE}"/>
              </a:ext>
            </a:extLst>
          </p:cNvPr>
          <p:cNvSpPr/>
          <p:nvPr/>
        </p:nvSpPr>
        <p:spPr>
          <a:xfrm>
            <a:off x="10085850" y="508497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CB002FF-D130-49C2-8241-B83434B7AA05}"/>
              </a:ext>
            </a:extLst>
          </p:cNvPr>
          <p:cNvSpPr/>
          <p:nvPr/>
        </p:nvSpPr>
        <p:spPr>
          <a:xfrm>
            <a:off x="11149983" y="335968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A3B35E-0B2D-4590-87FF-206DA729E87E}"/>
              </a:ext>
            </a:extLst>
          </p:cNvPr>
          <p:cNvSpPr/>
          <p:nvPr/>
        </p:nvSpPr>
        <p:spPr>
          <a:xfrm>
            <a:off x="10954356" y="1410672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TextBox 107">
            <a:extLst>
              <a:ext uri="{FF2B5EF4-FFF2-40B4-BE49-F238E27FC236}">
                <a16:creationId xmlns:a16="http://schemas.microsoft.com/office/drawing/2014/main" id="{F9FA668E-BAFC-43AA-9815-8EBBB4BEE13B}"/>
              </a:ext>
            </a:extLst>
          </p:cNvPr>
          <p:cNvSpPr txBox="1"/>
          <p:nvPr/>
        </p:nvSpPr>
        <p:spPr>
          <a:xfrm>
            <a:off x="5976545" y="1411550"/>
            <a:ext cx="4564712" cy="42934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Hiszpania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korzysta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z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układu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odniesienia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ETRS89 (European Terrestrial Reference System 1989),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który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jest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zgodny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z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europejskim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systemem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odniesienia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i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zapewnia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wysoką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dokładność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pomiarów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geodezyjnych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.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Sieć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ta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składa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się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z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licznych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punktów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GPS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oraz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klasycznych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punktów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triangulacyjnych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i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niwelacyjnych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, które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są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regularnie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aktualizowane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i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kontrolowane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przez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hiszpańskie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służby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 </a:t>
            </a:r>
            <a:r>
              <a:rPr lang="en-US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geodezyjne</a:t>
            </a:r>
            <a:r>
              <a:rPr lang="en-US" sz="21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.</a:t>
            </a:r>
          </a:p>
        </p:txBody>
      </p:sp>
      <p:pic>
        <p:nvPicPr>
          <p:cNvPr id="9" name="Picture 1" descr="A close-up of a blueprint&#10;&#10;Description automatically generated">
            <a:extLst>
              <a:ext uri="{FF2B5EF4-FFF2-40B4-BE49-F238E27FC236}">
                <a16:creationId xmlns:a16="http://schemas.microsoft.com/office/drawing/2014/main" id="{83AA46EC-3918-41CD-87E6-3F2C6E772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11" y="1541842"/>
            <a:ext cx="4828096" cy="362942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8">
            <a:extLst>
              <a:ext uri="{FF2B5EF4-FFF2-40B4-BE49-F238E27FC236}">
                <a16:creationId xmlns:a16="http://schemas.microsoft.com/office/drawing/2014/main" id="{3062261A-2B5A-4787-921C-0647713F6324}"/>
              </a:ext>
            </a:extLst>
          </p:cNvPr>
          <p:cNvSpPr>
            <a:spLocks noMove="1" noResize="1"/>
          </p:cNvSpPr>
          <p:nvPr/>
        </p:nvSpPr>
        <p:spPr>
          <a:xfrm flipH="1">
            <a:off x="2212207" y="0"/>
            <a:ext cx="2529724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29723"/>
              <a:gd name="f7" fmla="val 6858000"/>
              <a:gd name="f8" fmla="val 1258269"/>
              <a:gd name="f9" fmla="val 1275627"/>
              <a:gd name="f10" fmla="val 1302560"/>
              <a:gd name="f11" fmla="val 24338"/>
              <a:gd name="f12" fmla="val 2156831"/>
              <a:gd name="f13" fmla="val 855667"/>
              <a:gd name="f14" fmla="val 2590622"/>
              <a:gd name="f15" fmla="val 2191755"/>
              <a:gd name="f16" fmla="val 2522825"/>
              <a:gd name="f17" fmla="val 3678515"/>
              <a:gd name="f18" fmla="val 2459072"/>
              <a:gd name="f19" fmla="val 5076606"/>
              <a:gd name="f20" fmla="val 1519830"/>
              <a:gd name="f21" fmla="val 5692656"/>
              <a:gd name="f22" fmla="val 557500"/>
              <a:gd name="f23" fmla="val 6451411"/>
              <a:gd name="f24" fmla="val 382255"/>
              <a:gd name="f25" fmla="val 6589587"/>
              <a:gd name="f26" fmla="val 208689"/>
              <a:gd name="f27" fmla="val 6724853"/>
              <a:gd name="f28" fmla="val 32482"/>
              <a:gd name="f29" fmla="val 6849373"/>
              <a:gd name="f30" fmla="val 19531"/>
              <a:gd name="f31" fmla="val 14202"/>
              <a:gd name="f32" fmla="val 6848540"/>
              <a:gd name="f33" fmla="val 190409"/>
              <a:gd name="f34" fmla="val 6724020"/>
              <a:gd name="f35" fmla="val 363976"/>
              <a:gd name="f36" fmla="val 6588754"/>
              <a:gd name="f37" fmla="val 539221"/>
              <a:gd name="f38" fmla="val 6450578"/>
              <a:gd name="f39" fmla="val 1501550"/>
              <a:gd name="f40" fmla="val 5691822"/>
              <a:gd name="f41" fmla="val 2440792"/>
              <a:gd name="f42" fmla="val 5075773"/>
              <a:gd name="f43" fmla="val 2504546"/>
              <a:gd name="f44" fmla="val 3677682"/>
              <a:gd name="f45" fmla="val 2572343"/>
              <a:gd name="f46" fmla="val 2190921"/>
              <a:gd name="f47" fmla="val 2138551"/>
              <a:gd name="f48" fmla="val 854834"/>
              <a:gd name="f49" fmla="val 1284280"/>
              <a:gd name="f50" fmla="val 23504"/>
              <a:gd name="f51" fmla="+- 0 0 -90"/>
              <a:gd name="f52" fmla="*/ f3 1 2529723"/>
              <a:gd name="f53" fmla="*/ f4 1 6858000"/>
              <a:gd name="f54" fmla="val f5"/>
              <a:gd name="f55" fmla="val f6"/>
              <a:gd name="f56" fmla="val f7"/>
              <a:gd name="f57" fmla="*/ f51 f0 1"/>
              <a:gd name="f58" fmla="+- f56 0 f54"/>
              <a:gd name="f59" fmla="+- f55 0 f54"/>
              <a:gd name="f60" fmla="*/ f57 1 f2"/>
              <a:gd name="f61" fmla="*/ f59 1 2529723"/>
              <a:gd name="f62" fmla="*/ f58 1 6858000"/>
              <a:gd name="f63" fmla="*/ 1258269 f59 1"/>
              <a:gd name="f64" fmla="*/ 0 f58 1"/>
              <a:gd name="f65" fmla="*/ 1275627 f59 1"/>
              <a:gd name="f66" fmla="*/ 1302560 f59 1"/>
              <a:gd name="f67" fmla="*/ 24338 f58 1"/>
              <a:gd name="f68" fmla="*/ 2522825 f59 1"/>
              <a:gd name="f69" fmla="*/ 3678515 f58 1"/>
              <a:gd name="f70" fmla="*/ 557500 f59 1"/>
              <a:gd name="f71" fmla="*/ 6451411 f58 1"/>
              <a:gd name="f72" fmla="*/ 32482 f59 1"/>
              <a:gd name="f73" fmla="*/ 6849373 f58 1"/>
              <a:gd name="f74" fmla="*/ 19531 f59 1"/>
              <a:gd name="f75" fmla="*/ 6858000 f58 1"/>
              <a:gd name="f76" fmla="*/ 0 f59 1"/>
              <a:gd name="f77" fmla="*/ 14202 f59 1"/>
              <a:gd name="f78" fmla="*/ 6848540 f58 1"/>
              <a:gd name="f79" fmla="*/ 539221 f59 1"/>
              <a:gd name="f80" fmla="*/ 6450578 f58 1"/>
              <a:gd name="f81" fmla="*/ 2504546 f59 1"/>
              <a:gd name="f82" fmla="*/ 3677682 f58 1"/>
              <a:gd name="f83" fmla="*/ 1284280 f59 1"/>
              <a:gd name="f84" fmla="*/ 23504 f58 1"/>
              <a:gd name="f85" fmla="+- f60 0 f1"/>
              <a:gd name="f86" fmla="*/ f63 1 2529723"/>
              <a:gd name="f87" fmla="*/ f64 1 6858000"/>
              <a:gd name="f88" fmla="*/ f65 1 2529723"/>
              <a:gd name="f89" fmla="*/ f66 1 2529723"/>
              <a:gd name="f90" fmla="*/ f67 1 6858000"/>
              <a:gd name="f91" fmla="*/ f68 1 2529723"/>
              <a:gd name="f92" fmla="*/ f69 1 6858000"/>
              <a:gd name="f93" fmla="*/ f70 1 2529723"/>
              <a:gd name="f94" fmla="*/ f71 1 6858000"/>
              <a:gd name="f95" fmla="*/ f72 1 2529723"/>
              <a:gd name="f96" fmla="*/ f73 1 6858000"/>
              <a:gd name="f97" fmla="*/ f74 1 2529723"/>
              <a:gd name="f98" fmla="*/ f75 1 6858000"/>
              <a:gd name="f99" fmla="*/ f76 1 2529723"/>
              <a:gd name="f100" fmla="*/ f77 1 2529723"/>
              <a:gd name="f101" fmla="*/ f78 1 6858000"/>
              <a:gd name="f102" fmla="*/ f79 1 2529723"/>
              <a:gd name="f103" fmla="*/ f80 1 6858000"/>
              <a:gd name="f104" fmla="*/ f81 1 2529723"/>
              <a:gd name="f105" fmla="*/ f82 1 6858000"/>
              <a:gd name="f106" fmla="*/ f83 1 2529723"/>
              <a:gd name="f107" fmla="*/ f84 1 6858000"/>
              <a:gd name="f108" fmla="*/ f54 1 f61"/>
              <a:gd name="f109" fmla="*/ f55 1 f61"/>
              <a:gd name="f110" fmla="*/ f54 1 f62"/>
              <a:gd name="f111" fmla="*/ f56 1 f62"/>
              <a:gd name="f112" fmla="*/ f86 1 f61"/>
              <a:gd name="f113" fmla="*/ f87 1 f62"/>
              <a:gd name="f114" fmla="*/ f88 1 f61"/>
              <a:gd name="f115" fmla="*/ f89 1 f61"/>
              <a:gd name="f116" fmla="*/ f90 1 f62"/>
              <a:gd name="f117" fmla="*/ f91 1 f61"/>
              <a:gd name="f118" fmla="*/ f92 1 f62"/>
              <a:gd name="f119" fmla="*/ f93 1 f61"/>
              <a:gd name="f120" fmla="*/ f94 1 f62"/>
              <a:gd name="f121" fmla="*/ f95 1 f61"/>
              <a:gd name="f122" fmla="*/ f96 1 f62"/>
              <a:gd name="f123" fmla="*/ f97 1 f61"/>
              <a:gd name="f124" fmla="*/ f98 1 f62"/>
              <a:gd name="f125" fmla="*/ f99 1 f61"/>
              <a:gd name="f126" fmla="*/ f100 1 f61"/>
              <a:gd name="f127" fmla="*/ f101 1 f62"/>
              <a:gd name="f128" fmla="*/ f102 1 f61"/>
              <a:gd name="f129" fmla="*/ f103 1 f62"/>
              <a:gd name="f130" fmla="*/ f104 1 f61"/>
              <a:gd name="f131" fmla="*/ f105 1 f62"/>
              <a:gd name="f132" fmla="*/ f106 1 f61"/>
              <a:gd name="f133" fmla="*/ f107 1 f62"/>
              <a:gd name="f134" fmla="*/ f108 f52 1"/>
              <a:gd name="f135" fmla="*/ f109 f52 1"/>
              <a:gd name="f136" fmla="*/ f111 f53 1"/>
              <a:gd name="f137" fmla="*/ f110 f53 1"/>
              <a:gd name="f138" fmla="*/ f112 f52 1"/>
              <a:gd name="f139" fmla="*/ f113 f53 1"/>
              <a:gd name="f140" fmla="*/ f114 f52 1"/>
              <a:gd name="f141" fmla="*/ f115 f52 1"/>
              <a:gd name="f142" fmla="*/ f116 f53 1"/>
              <a:gd name="f143" fmla="*/ f117 f52 1"/>
              <a:gd name="f144" fmla="*/ f118 f53 1"/>
              <a:gd name="f145" fmla="*/ f119 f52 1"/>
              <a:gd name="f146" fmla="*/ f120 f53 1"/>
              <a:gd name="f147" fmla="*/ f121 f52 1"/>
              <a:gd name="f148" fmla="*/ f122 f53 1"/>
              <a:gd name="f149" fmla="*/ f123 f52 1"/>
              <a:gd name="f150" fmla="*/ f124 f53 1"/>
              <a:gd name="f151" fmla="*/ f125 f52 1"/>
              <a:gd name="f152" fmla="*/ f126 f52 1"/>
              <a:gd name="f153" fmla="*/ f127 f53 1"/>
              <a:gd name="f154" fmla="*/ f128 f52 1"/>
              <a:gd name="f155" fmla="*/ f129 f53 1"/>
              <a:gd name="f156" fmla="*/ f130 f52 1"/>
              <a:gd name="f157" fmla="*/ f131 f53 1"/>
              <a:gd name="f158" fmla="*/ f132 f52 1"/>
              <a:gd name="f159" fmla="*/ f133 f5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5">
                <a:pos x="f138" y="f139"/>
              </a:cxn>
              <a:cxn ang="f85">
                <a:pos x="f140" y="f139"/>
              </a:cxn>
              <a:cxn ang="f85">
                <a:pos x="f141" y="f142"/>
              </a:cxn>
              <a:cxn ang="f85">
                <a:pos x="f143" y="f144"/>
              </a:cxn>
              <a:cxn ang="f85">
                <a:pos x="f145" y="f146"/>
              </a:cxn>
              <a:cxn ang="f85">
                <a:pos x="f147" y="f148"/>
              </a:cxn>
              <a:cxn ang="f85">
                <a:pos x="f149" y="f150"/>
              </a:cxn>
              <a:cxn ang="f85">
                <a:pos x="f151" y="f150"/>
              </a:cxn>
              <a:cxn ang="f85">
                <a:pos x="f152" y="f153"/>
              </a:cxn>
              <a:cxn ang="f85">
                <a:pos x="f154" y="f155"/>
              </a:cxn>
              <a:cxn ang="f85">
                <a:pos x="f156" y="f157"/>
              </a:cxn>
              <a:cxn ang="f85">
                <a:pos x="f158" y="f159"/>
              </a:cxn>
            </a:cxnLst>
            <a:rect l="f134" t="f137" r="f135" b="f136"/>
            <a:pathLst>
              <a:path w="2529723" h="6858000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lnTo>
                  <a:pt x="f30" y="f7"/>
                </a:lnTo>
                <a:lnTo>
                  <a:pt x="f5" y="f7"/>
                </a:lnTo>
                <a:lnTo>
                  <a:pt x="f31" y="f32"/>
                </a:ln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99D4637C-5BE7-45ED-9FB2-C8229FFF5585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9E9E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sp>
        <p:nvSpPr>
          <p:cNvPr id="4" name="Freeform: Shape 10">
            <a:extLst>
              <a:ext uri="{FF2B5EF4-FFF2-40B4-BE49-F238E27FC236}">
                <a16:creationId xmlns:a16="http://schemas.microsoft.com/office/drawing/2014/main" id="{DB9542FC-7F4A-4784-9C9D-C7D62548C255}"/>
              </a:ext>
            </a:extLst>
          </p:cNvPr>
          <p:cNvSpPr>
            <a:spLocks noMove="1" noResize="1"/>
          </p:cNvSpPr>
          <p:nvPr/>
        </p:nvSpPr>
        <p:spPr>
          <a:xfrm flipH="1">
            <a:off x="2417554" y="0"/>
            <a:ext cx="2536435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36434"/>
              <a:gd name="f7" fmla="val 6858000"/>
              <a:gd name="f8" fmla="val 879731"/>
              <a:gd name="f9" fmla="val 913411"/>
              <a:gd name="f10" fmla="val 935535"/>
              <a:gd name="f11" fmla="val 14997"/>
              <a:gd name="f12" fmla="val 1962698"/>
              <a:gd name="f13" fmla="val 754641"/>
              <a:gd name="f14" fmla="val 2093192"/>
              <a:gd name="f15" fmla="val 3621656"/>
              <a:gd name="f16" fmla="val 4969131"/>
              <a:gd name="f17" fmla="val 1607709"/>
              <a:gd name="f18" fmla="val 5602839"/>
              <a:gd name="f19" fmla="val 662084"/>
              <a:gd name="f20" fmla="val 6374814"/>
              <a:gd name="f21" fmla="val 489881"/>
              <a:gd name="f22" fmla="val 6515397"/>
              <a:gd name="f23" fmla="val 319254"/>
              <a:gd name="f24" fmla="val 6653108"/>
              <a:gd name="f25" fmla="val 145436"/>
              <a:gd name="f26" fmla="val 6780599"/>
              <a:gd name="f27" fmla="val 33680"/>
              <a:gd name="f28" fmla="val 111756"/>
              <a:gd name="f29" fmla="val 285574"/>
              <a:gd name="f30" fmla="val 456201"/>
              <a:gd name="f31" fmla="val 628404"/>
              <a:gd name="f32" fmla="val 1574029"/>
              <a:gd name="f33" fmla="val 2502754"/>
              <a:gd name="f34" fmla="val 1929018"/>
              <a:gd name="f35" fmla="val 901855"/>
              <a:gd name="f36" fmla="+- 0 0 -90"/>
              <a:gd name="f37" fmla="*/ f3 1 2536434"/>
              <a:gd name="f38" fmla="*/ f4 1 6858000"/>
              <a:gd name="f39" fmla="val f5"/>
              <a:gd name="f40" fmla="val f6"/>
              <a:gd name="f41" fmla="val f7"/>
              <a:gd name="f42" fmla="*/ f36 f0 1"/>
              <a:gd name="f43" fmla="+- f41 0 f39"/>
              <a:gd name="f44" fmla="+- f40 0 f39"/>
              <a:gd name="f45" fmla="*/ f42 1 f2"/>
              <a:gd name="f46" fmla="*/ f44 1 2536434"/>
              <a:gd name="f47" fmla="*/ f43 1 6858000"/>
              <a:gd name="f48" fmla="*/ 879731 f44 1"/>
              <a:gd name="f49" fmla="*/ 0 f43 1"/>
              <a:gd name="f50" fmla="*/ 913411 f44 1"/>
              <a:gd name="f51" fmla="*/ 935535 f44 1"/>
              <a:gd name="f52" fmla="*/ 14997 f43 1"/>
              <a:gd name="f53" fmla="*/ 2536434 f44 1"/>
              <a:gd name="f54" fmla="*/ 3621656 f43 1"/>
              <a:gd name="f55" fmla="*/ 662084 f44 1"/>
              <a:gd name="f56" fmla="*/ 6374814 f43 1"/>
              <a:gd name="f57" fmla="*/ 145436 f44 1"/>
              <a:gd name="f58" fmla="*/ 6780599 f43 1"/>
              <a:gd name="f59" fmla="*/ 33680 f44 1"/>
              <a:gd name="f60" fmla="*/ 6858000 f43 1"/>
              <a:gd name="f61" fmla="*/ 0 f44 1"/>
              <a:gd name="f62" fmla="*/ 111756 f44 1"/>
              <a:gd name="f63" fmla="*/ 628404 f44 1"/>
              <a:gd name="f64" fmla="*/ 2502754 f44 1"/>
              <a:gd name="f65" fmla="*/ 901855 f44 1"/>
              <a:gd name="f66" fmla="+- f45 0 f1"/>
              <a:gd name="f67" fmla="*/ f48 1 2536434"/>
              <a:gd name="f68" fmla="*/ f49 1 6858000"/>
              <a:gd name="f69" fmla="*/ f50 1 2536434"/>
              <a:gd name="f70" fmla="*/ f51 1 2536434"/>
              <a:gd name="f71" fmla="*/ f52 1 6858000"/>
              <a:gd name="f72" fmla="*/ f53 1 2536434"/>
              <a:gd name="f73" fmla="*/ f54 1 6858000"/>
              <a:gd name="f74" fmla="*/ f55 1 2536434"/>
              <a:gd name="f75" fmla="*/ f56 1 6858000"/>
              <a:gd name="f76" fmla="*/ f57 1 2536434"/>
              <a:gd name="f77" fmla="*/ f58 1 6858000"/>
              <a:gd name="f78" fmla="*/ f59 1 2536434"/>
              <a:gd name="f79" fmla="*/ f60 1 6858000"/>
              <a:gd name="f80" fmla="*/ f61 1 2536434"/>
              <a:gd name="f81" fmla="*/ f62 1 2536434"/>
              <a:gd name="f82" fmla="*/ f63 1 2536434"/>
              <a:gd name="f83" fmla="*/ f64 1 2536434"/>
              <a:gd name="f84" fmla="*/ f65 1 2536434"/>
              <a:gd name="f85" fmla="*/ f39 1 f46"/>
              <a:gd name="f86" fmla="*/ f40 1 f46"/>
              <a:gd name="f87" fmla="*/ f39 1 f47"/>
              <a:gd name="f88" fmla="*/ f41 1 f47"/>
              <a:gd name="f89" fmla="*/ f67 1 f46"/>
              <a:gd name="f90" fmla="*/ f68 1 f47"/>
              <a:gd name="f91" fmla="*/ f69 1 f46"/>
              <a:gd name="f92" fmla="*/ f70 1 f46"/>
              <a:gd name="f93" fmla="*/ f71 1 f47"/>
              <a:gd name="f94" fmla="*/ f72 1 f46"/>
              <a:gd name="f95" fmla="*/ f73 1 f47"/>
              <a:gd name="f96" fmla="*/ f74 1 f46"/>
              <a:gd name="f97" fmla="*/ f75 1 f47"/>
              <a:gd name="f98" fmla="*/ f76 1 f46"/>
              <a:gd name="f99" fmla="*/ f77 1 f47"/>
              <a:gd name="f100" fmla="*/ f78 1 f46"/>
              <a:gd name="f101" fmla="*/ f79 1 f47"/>
              <a:gd name="f102" fmla="*/ f80 1 f46"/>
              <a:gd name="f103" fmla="*/ f81 1 f46"/>
              <a:gd name="f104" fmla="*/ f82 1 f46"/>
              <a:gd name="f105" fmla="*/ f83 1 f46"/>
              <a:gd name="f106" fmla="*/ f84 1 f46"/>
              <a:gd name="f107" fmla="*/ f85 f37 1"/>
              <a:gd name="f108" fmla="*/ f86 f37 1"/>
              <a:gd name="f109" fmla="*/ f88 f38 1"/>
              <a:gd name="f110" fmla="*/ f87 f38 1"/>
              <a:gd name="f111" fmla="*/ f89 f37 1"/>
              <a:gd name="f112" fmla="*/ f90 f38 1"/>
              <a:gd name="f113" fmla="*/ f91 f37 1"/>
              <a:gd name="f114" fmla="*/ f92 f37 1"/>
              <a:gd name="f115" fmla="*/ f93 f38 1"/>
              <a:gd name="f116" fmla="*/ f94 f37 1"/>
              <a:gd name="f117" fmla="*/ f95 f38 1"/>
              <a:gd name="f118" fmla="*/ f96 f37 1"/>
              <a:gd name="f119" fmla="*/ f97 f38 1"/>
              <a:gd name="f120" fmla="*/ f98 f37 1"/>
              <a:gd name="f121" fmla="*/ f99 f38 1"/>
              <a:gd name="f122" fmla="*/ f100 f37 1"/>
              <a:gd name="f123" fmla="*/ f101 f38 1"/>
              <a:gd name="f124" fmla="*/ f102 f37 1"/>
              <a:gd name="f125" fmla="*/ f103 f37 1"/>
              <a:gd name="f126" fmla="*/ f104 f37 1"/>
              <a:gd name="f127" fmla="*/ f105 f37 1"/>
              <a:gd name="f128" fmla="*/ f106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6">
                <a:pos x="f111" y="f112"/>
              </a:cxn>
              <a:cxn ang="f66">
                <a:pos x="f113" y="f112"/>
              </a:cxn>
              <a:cxn ang="f66">
                <a:pos x="f114" y="f115"/>
              </a:cxn>
              <a:cxn ang="f66">
                <a:pos x="f116" y="f117"/>
              </a:cxn>
              <a:cxn ang="f66">
                <a:pos x="f118" y="f119"/>
              </a:cxn>
              <a:cxn ang="f66">
                <a:pos x="f120" y="f121"/>
              </a:cxn>
              <a:cxn ang="f66">
                <a:pos x="f122" y="f123"/>
              </a:cxn>
              <a:cxn ang="f66">
                <a:pos x="f124" y="f123"/>
              </a:cxn>
              <a:cxn ang="f66">
                <a:pos x="f125" y="f121"/>
              </a:cxn>
              <a:cxn ang="f66">
                <a:pos x="f126" y="f119"/>
              </a:cxn>
              <a:cxn ang="f66">
                <a:pos x="f127" y="f117"/>
              </a:cxn>
              <a:cxn ang="f66">
                <a:pos x="f128" y="f115"/>
              </a:cxn>
            </a:cxnLst>
            <a:rect l="f107" t="f110" r="f108" b="f109"/>
            <a:pathLst>
              <a:path w="2536434" h="6858000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cubicBezTo>
                  <a:pt x="f12" y="f13"/>
                  <a:pt x="f6" y="f14"/>
                  <a:pt x="f6" y="f15"/>
                </a:cubicBezTo>
                <a:cubicBezTo>
                  <a:pt x="f6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lnTo>
                  <a:pt x="f27" y="f7"/>
                </a:lnTo>
                <a:lnTo>
                  <a:pt x="f5" y="f7"/>
                </a:lnTo>
                <a:lnTo>
                  <a:pt x="f28" y="f26"/>
                </a:lnTo>
                <a:cubicBezTo>
                  <a:pt x="f29" y="f24"/>
                  <a:pt x="f30" y="f22"/>
                  <a:pt x="f31" y="f20"/>
                </a:cubicBezTo>
                <a:cubicBezTo>
                  <a:pt x="f32" y="f18"/>
                  <a:pt x="f33" y="f16"/>
                  <a:pt x="f33" y="f15"/>
                </a:cubicBezTo>
                <a:cubicBezTo>
                  <a:pt x="f33" y="f14"/>
                  <a:pt x="f34" y="f13"/>
                  <a:pt x="f35" y="f11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Meiryo"/>
            </a:endParaRPr>
          </a:p>
        </p:txBody>
      </p:sp>
      <p:pic>
        <p:nvPicPr>
          <p:cNvPr id="5" name="Picture 1" descr="A group of people looking at a device&#10;&#10;Description automatically generated">
            <a:extLst>
              <a:ext uri="{FF2B5EF4-FFF2-40B4-BE49-F238E27FC236}">
                <a16:creationId xmlns:a16="http://schemas.microsoft.com/office/drawing/2014/main" id="{ADC60904-BD11-4F62-8F97-8EABCF0210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247" b="25878"/>
          <a:stretch>
            <a:fillRect/>
          </a:stretch>
        </p:blipFill>
        <p:spPr>
          <a:xfrm>
            <a:off x="2974018" y="10"/>
            <a:ext cx="9411224" cy="68579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Freeform: Shape 12">
            <a:extLst>
              <a:ext uri="{FF2B5EF4-FFF2-40B4-BE49-F238E27FC236}">
                <a16:creationId xmlns:a16="http://schemas.microsoft.com/office/drawing/2014/main" id="{B745EB40-2D8A-47F2-A7D4-AA6437AEA0F6}"/>
              </a:ext>
            </a:extLst>
          </p:cNvPr>
          <p:cNvSpPr>
            <a:spLocks noMove="1" noResize="1"/>
          </p:cNvSpPr>
          <p:nvPr/>
        </p:nvSpPr>
        <p:spPr>
          <a:xfrm flipH="1">
            <a:off x="2644773" y="0"/>
            <a:ext cx="2756888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56893"/>
              <a:gd name="f7" fmla="val 6858000"/>
              <a:gd name="f8" fmla="val 1133870"/>
              <a:gd name="f9" fmla="val 898082"/>
              <a:gd name="f10" fmla="val 920668"/>
              <a:gd name="f11" fmla="val 14997"/>
              <a:gd name="f12" fmla="val 1969257"/>
              <a:gd name="f13" fmla="val 754641"/>
              <a:gd name="f14" fmla="val 2554961"/>
              <a:gd name="f15" fmla="val 2093192"/>
              <a:gd name="f16" fmla="val 3621656"/>
              <a:gd name="f17" fmla="val 4969131"/>
              <a:gd name="f18" fmla="val 1606863"/>
              <a:gd name="f19" fmla="val 5602839"/>
              <a:gd name="f20" fmla="val 641513"/>
              <a:gd name="f21" fmla="val 6374814"/>
              <a:gd name="f22" fmla="val 465717"/>
              <a:gd name="f23" fmla="val 6515397"/>
              <a:gd name="f24" fmla="val 291531"/>
              <a:gd name="f25" fmla="val 6653108"/>
              <a:gd name="f26" fmla="val 114086"/>
              <a:gd name="f27" fmla="val 6780599"/>
              <a:gd name="f28" fmla="val 40637"/>
              <a:gd name="f29" fmla="val 254139"/>
              <a:gd name="f30" fmla="val 365895"/>
              <a:gd name="f31" fmla="val 539713"/>
              <a:gd name="f32" fmla="val 710340"/>
              <a:gd name="f33" fmla="val 882543"/>
              <a:gd name="f34" fmla="val 1828168"/>
              <a:gd name="f35" fmla="val 2183157"/>
              <a:gd name="f36" fmla="val 1155994"/>
              <a:gd name="f37" fmla="+- 0 0 -90"/>
              <a:gd name="f38" fmla="*/ f3 1 2756893"/>
              <a:gd name="f39" fmla="*/ f4 1 6858000"/>
              <a:gd name="f40" fmla="val f5"/>
              <a:gd name="f41" fmla="val f6"/>
              <a:gd name="f42" fmla="val f7"/>
              <a:gd name="f43" fmla="*/ f37 f0 1"/>
              <a:gd name="f44" fmla="+- f42 0 f40"/>
              <a:gd name="f45" fmla="+- f41 0 f40"/>
              <a:gd name="f46" fmla="*/ f43 1 f2"/>
              <a:gd name="f47" fmla="*/ f45 1 2756893"/>
              <a:gd name="f48" fmla="*/ f44 1 6858000"/>
              <a:gd name="f49" fmla="*/ 1133870 f45 1"/>
              <a:gd name="f50" fmla="*/ 0 f44 1"/>
              <a:gd name="f51" fmla="*/ 898082 f45 1"/>
              <a:gd name="f52" fmla="*/ 920668 f45 1"/>
              <a:gd name="f53" fmla="*/ 14997 f44 1"/>
              <a:gd name="f54" fmla="*/ 2554961 f45 1"/>
              <a:gd name="f55" fmla="*/ 3621656 f44 1"/>
              <a:gd name="f56" fmla="*/ 641513 f45 1"/>
              <a:gd name="f57" fmla="*/ 6374814 f44 1"/>
              <a:gd name="f58" fmla="*/ 114086 f45 1"/>
              <a:gd name="f59" fmla="*/ 6780599 f44 1"/>
              <a:gd name="f60" fmla="*/ 0 f45 1"/>
              <a:gd name="f61" fmla="*/ 6858000 f44 1"/>
              <a:gd name="f62" fmla="*/ 40637 f45 1"/>
              <a:gd name="f63" fmla="*/ 254139 f45 1"/>
              <a:gd name="f64" fmla="*/ 365895 f45 1"/>
              <a:gd name="f65" fmla="*/ 882543 f45 1"/>
              <a:gd name="f66" fmla="*/ 2756893 f45 1"/>
              <a:gd name="f67" fmla="*/ 1155994 f45 1"/>
              <a:gd name="f68" fmla="+- f46 0 f1"/>
              <a:gd name="f69" fmla="*/ f49 1 2756893"/>
              <a:gd name="f70" fmla="*/ f50 1 6858000"/>
              <a:gd name="f71" fmla="*/ f51 1 2756893"/>
              <a:gd name="f72" fmla="*/ f52 1 2756893"/>
              <a:gd name="f73" fmla="*/ f53 1 6858000"/>
              <a:gd name="f74" fmla="*/ f54 1 2756893"/>
              <a:gd name="f75" fmla="*/ f55 1 6858000"/>
              <a:gd name="f76" fmla="*/ f56 1 2756893"/>
              <a:gd name="f77" fmla="*/ f57 1 6858000"/>
              <a:gd name="f78" fmla="*/ f58 1 2756893"/>
              <a:gd name="f79" fmla="*/ f59 1 6858000"/>
              <a:gd name="f80" fmla="*/ f60 1 2756893"/>
              <a:gd name="f81" fmla="*/ f61 1 6858000"/>
              <a:gd name="f82" fmla="*/ f62 1 2756893"/>
              <a:gd name="f83" fmla="*/ f63 1 2756893"/>
              <a:gd name="f84" fmla="*/ f64 1 2756893"/>
              <a:gd name="f85" fmla="*/ f65 1 2756893"/>
              <a:gd name="f86" fmla="*/ f66 1 2756893"/>
              <a:gd name="f87" fmla="*/ f67 1 2756893"/>
              <a:gd name="f88" fmla="*/ f40 1 f47"/>
              <a:gd name="f89" fmla="*/ f41 1 f47"/>
              <a:gd name="f90" fmla="*/ f40 1 f48"/>
              <a:gd name="f91" fmla="*/ f42 1 f48"/>
              <a:gd name="f92" fmla="*/ f69 1 f47"/>
              <a:gd name="f93" fmla="*/ f70 1 f48"/>
              <a:gd name="f94" fmla="*/ f71 1 f47"/>
              <a:gd name="f95" fmla="*/ f72 1 f47"/>
              <a:gd name="f96" fmla="*/ f73 1 f48"/>
              <a:gd name="f97" fmla="*/ f74 1 f47"/>
              <a:gd name="f98" fmla="*/ f75 1 f48"/>
              <a:gd name="f99" fmla="*/ f76 1 f47"/>
              <a:gd name="f100" fmla="*/ f77 1 f48"/>
              <a:gd name="f101" fmla="*/ f78 1 f47"/>
              <a:gd name="f102" fmla="*/ f79 1 f48"/>
              <a:gd name="f103" fmla="*/ f80 1 f47"/>
              <a:gd name="f104" fmla="*/ f81 1 f48"/>
              <a:gd name="f105" fmla="*/ f82 1 f47"/>
              <a:gd name="f106" fmla="*/ f83 1 f47"/>
              <a:gd name="f107" fmla="*/ f84 1 f47"/>
              <a:gd name="f108" fmla="*/ f85 1 f47"/>
              <a:gd name="f109" fmla="*/ f86 1 f47"/>
              <a:gd name="f110" fmla="*/ f87 1 f47"/>
              <a:gd name="f111" fmla="*/ f88 f38 1"/>
              <a:gd name="f112" fmla="*/ f89 f38 1"/>
              <a:gd name="f113" fmla="*/ f91 f39 1"/>
              <a:gd name="f114" fmla="*/ f90 f39 1"/>
              <a:gd name="f115" fmla="*/ f92 f38 1"/>
              <a:gd name="f116" fmla="*/ f93 f39 1"/>
              <a:gd name="f117" fmla="*/ f94 f38 1"/>
              <a:gd name="f118" fmla="*/ f95 f38 1"/>
              <a:gd name="f119" fmla="*/ f96 f39 1"/>
              <a:gd name="f120" fmla="*/ f97 f38 1"/>
              <a:gd name="f121" fmla="*/ f98 f39 1"/>
              <a:gd name="f122" fmla="*/ f99 f38 1"/>
              <a:gd name="f123" fmla="*/ f100 f39 1"/>
              <a:gd name="f124" fmla="*/ f101 f38 1"/>
              <a:gd name="f125" fmla="*/ f102 f39 1"/>
              <a:gd name="f126" fmla="*/ f103 f38 1"/>
              <a:gd name="f127" fmla="*/ f104 f39 1"/>
              <a:gd name="f128" fmla="*/ f105 f38 1"/>
              <a:gd name="f129" fmla="*/ f106 f38 1"/>
              <a:gd name="f130" fmla="*/ f107 f38 1"/>
              <a:gd name="f131" fmla="*/ f108 f38 1"/>
              <a:gd name="f132" fmla="*/ f109 f38 1"/>
              <a:gd name="f133" fmla="*/ f110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">
                <a:pos x="f115" y="f116"/>
              </a:cxn>
              <a:cxn ang="f68">
                <a:pos x="f117" y="f116"/>
              </a:cxn>
              <a:cxn ang="f68">
                <a:pos x="f118" y="f119"/>
              </a:cxn>
              <a:cxn ang="f68">
                <a:pos x="f120" y="f121"/>
              </a:cxn>
              <a:cxn ang="f68">
                <a:pos x="f122" y="f123"/>
              </a:cxn>
              <a:cxn ang="f68">
                <a:pos x="f124" y="f125"/>
              </a:cxn>
              <a:cxn ang="f68">
                <a:pos x="f126" y="f127"/>
              </a:cxn>
              <a:cxn ang="f68">
                <a:pos x="f128" y="f127"/>
              </a:cxn>
              <a:cxn ang="f68">
                <a:pos x="f129" y="f127"/>
              </a:cxn>
              <a:cxn ang="f68">
                <a:pos x="f130" y="f125"/>
              </a:cxn>
              <a:cxn ang="f68">
                <a:pos x="f131" y="f123"/>
              </a:cxn>
              <a:cxn ang="f68">
                <a:pos x="f132" y="f121"/>
              </a:cxn>
              <a:cxn ang="f68">
                <a:pos x="f133" y="f119"/>
              </a:cxn>
            </a:cxnLst>
            <a:rect l="f111" t="f114" r="f112" b="f113"/>
            <a:pathLst>
              <a:path w="2756893" h="6858000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cubicBezTo>
                  <a:pt x="f12" y="f13"/>
                  <a:pt x="f14" y="f15"/>
                  <a:pt x="f14" y="f16"/>
                </a:cubicBezTo>
                <a:cubicBezTo>
                  <a:pt x="f14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lnTo>
                  <a:pt x="f5" y="f7"/>
                </a:lnTo>
                <a:lnTo>
                  <a:pt x="f28" y="f7"/>
                </a:lnTo>
                <a:lnTo>
                  <a:pt x="f29" y="f7"/>
                </a:lnTo>
                <a:lnTo>
                  <a:pt x="f30" y="f27"/>
                </a:lnTo>
                <a:cubicBezTo>
                  <a:pt x="f31" y="f25"/>
                  <a:pt x="f32" y="f23"/>
                  <a:pt x="f33" y="f21"/>
                </a:cubicBezTo>
                <a:cubicBezTo>
                  <a:pt x="f34" y="f19"/>
                  <a:pt x="f6" y="f17"/>
                  <a:pt x="f6" y="f16"/>
                </a:cubicBezTo>
                <a:cubicBezTo>
                  <a:pt x="f6" y="f15"/>
                  <a:pt x="f35" y="f13"/>
                  <a:pt x="f36" y="f1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6E8125F6-93B5-47C5-BE13-59DAC504FB12}"/>
              </a:ext>
            </a:extLst>
          </p:cNvPr>
          <p:cNvSpPr txBox="1"/>
          <p:nvPr/>
        </p:nvSpPr>
        <p:spPr>
          <a:xfrm>
            <a:off x="2879" y="1532378"/>
            <a:ext cx="3068795" cy="3416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Podczas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praktyk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zawodowych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w Maladze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mieliśmy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okazję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zmierzyć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się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z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wyzwaniem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tachimer</a:t>
            </a:r>
            <a:r>
              <a:rPr lang="pl-PL" sz="2400" dirty="0">
                <a:solidFill>
                  <a:srgbClr val="000000"/>
                </a:solidFill>
                <a:latin typeface="Aptos"/>
              </a:rPr>
              <a:t>ii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,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dokładnie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mierząc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odległości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I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kąty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, aby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stworzyć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precyzyjne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mapy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terenu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BE11775F-043C-48DD-808E-9829FFA6F381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D9D9D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Freeform: Shape 18">
            <a:extLst>
              <a:ext uri="{FF2B5EF4-FFF2-40B4-BE49-F238E27FC236}">
                <a16:creationId xmlns:a16="http://schemas.microsoft.com/office/drawing/2014/main" id="{2886C4A7-CD27-4FEB-9DF3-E87D9EADD9C9}"/>
              </a:ext>
            </a:extLst>
          </p:cNvPr>
          <p:cNvSpPr>
            <a:spLocks noMove="1" noResize="1"/>
          </p:cNvSpPr>
          <p:nvPr/>
        </p:nvSpPr>
        <p:spPr>
          <a:xfrm flipH="1">
            <a:off x="0" y="5486400"/>
            <a:ext cx="267286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72863"/>
              <a:gd name="f7" fmla="val 1371600"/>
              <a:gd name="f8" fmla="val 1721734"/>
              <a:gd name="f9" fmla="val 2026863"/>
              <a:gd name="f10" fmla="val 2313937"/>
              <a:gd name="f11" fmla="val 77299"/>
              <a:gd name="f12" fmla="val 2564444"/>
              <a:gd name="f13" fmla="val 213382"/>
              <a:gd name="f14" fmla="val 279248"/>
              <a:gd name="f15" fmla="val 33268"/>
              <a:gd name="f16" fmla="val 1242216"/>
              <a:gd name="f17" fmla="val 257110"/>
              <a:gd name="f18" fmla="val 522539"/>
              <a:gd name="f19" fmla="val 928399"/>
              <a:gd name="f20" fmla="+- 0 0 -90"/>
              <a:gd name="f21" fmla="*/ f3 1 2672863"/>
              <a:gd name="f22" fmla="*/ f4 1 1371600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2672863"/>
              <a:gd name="f31" fmla="*/ f27 1 1371600"/>
              <a:gd name="f32" fmla="*/ 1721734 f28 1"/>
              <a:gd name="f33" fmla="*/ 0 f27 1"/>
              <a:gd name="f34" fmla="*/ 2564444 f28 1"/>
              <a:gd name="f35" fmla="*/ 213382 f27 1"/>
              <a:gd name="f36" fmla="*/ 2672863 f28 1"/>
              <a:gd name="f37" fmla="*/ 279248 f27 1"/>
              <a:gd name="f38" fmla="*/ 1371600 f27 1"/>
              <a:gd name="f39" fmla="*/ 0 f28 1"/>
              <a:gd name="f40" fmla="*/ 33268 f28 1"/>
              <a:gd name="f41" fmla="*/ 1242216 f27 1"/>
              <a:gd name="f42" fmla="+- f29 0 f1"/>
              <a:gd name="f43" fmla="*/ f32 1 2672863"/>
              <a:gd name="f44" fmla="*/ f33 1 1371600"/>
              <a:gd name="f45" fmla="*/ f34 1 2672863"/>
              <a:gd name="f46" fmla="*/ f35 1 1371600"/>
              <a:gd name="f47" fmla="*/ f36 1 2672863"/>
              <a:gd name="f48" fmla="*/ f37 1 1371600"/>
              <a:gd name="f49" fmla="*/ f38 1 1371600"/>
              <a:gd name="f50" fmla="*/ f39 1 2672863"/>
              <a:gd name="f51" fmla="*/ f40 1 2672863"/>
              <a:gd name="f52" fmla="*/ f41 1 1371600"/>
              <a:gd name="f53" fmla="*/ f23 1 f30"/>
              <a:gd name="f54" fmla="*/ f24 1 f30"/>
              <a:gd name="f55" fmla="*/ f23 1 f31"/>
              <a:gd name="f56" fmla="*/ f25 1 f31"/>
              <a:gd name="f57" fmla="*/ f43 1 f30"/>
              <a:gd name="f58" fmla="*/ f44 1 f31"/>
              <a:gd name="f59" fmla="*/ f45 1 f30"/>
              <a:gd name="f60" fmla="*/ f46 1 f31"/>
              <a:gd name="f61" fmla="*/ f47 1 f30"/>
              <a:gd name="f62" fmla="*/ f48 1 f31"/>
              <a:gd name="f63" fmla="*/ f49 1 f31"/>
              <a:gd name="f64" fmla="*/ f50 1 f30"/>
              <a:gd name="f65" fmla="*/ f51 1 f30"/>
              <a:gd name="f66" fmla="*/ f52 1 f31"/>
              <a:gd name="f67" fmla="*/ f53 f21 1"/>
              <a:gd name="f68" fmla="*/ f54 f21 1"/>
              <a:gd name="f69" fmla="*/ f56 f22 1"/>
              <a:gd name="f70" fmla="*/ f55 f22 1"/>
              <a:gd name="f71" fmla="*/ f57 f21 1"/>
              <a:gd name="f72" fmla="*/ f58 f22 1"/>
              <a:gd name="f73" fmla="*/ f59 f21 1"/>
              <a:gd name="f74" fmla="*/ f60 f22 1"/>
              <a:gd name="f75" fmla="*/ f61 f21 1"/>
              <a:gd name="f76" fmla="*/ f62 f22 1"/>
              <a:gd name="f77" fmla="*/ f63 f22 1"/>
              <a:gd name="f78" fmla="*/ f64 f21 1"/>
              <a:gd name="f79" fmla="*/ f65 f21 1"/>
              <a:gd name="f80" fmla="*/ f66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71" y="f72"/>
              </a:cxn>
              <a:cxn ang="f42">
                <a:pos x="f73" y="f74"/>
              </a:cxn>
              <a:cxn ang="f42">
                <a:pos x="f75" y="f76"/>
              </a:cxn>
              <a:cxn ang="f42">
                <a:pos x="f75" y="f77"/>
              </a:cxn>
              <a:cxn ang="f42">
                <a:pos x="f78" y="f77"/>
              </a:cxn>
              <a:cxn ang="f42">
                <a:pos x="f79" y="f80"/>
              </a:cxn>
              <a:cxn ang="f42">
                <a:pos x="f71" y="f72"/>
              </a:cxn>
            </a:cxnLst>
            <a:rect l="f67" t="f70" r="f68" b="f69"/>
            <a:pathLst>
              <a:path w="2672863" h="1371600">
                <a:moveTo>
                  <a:pt x="f8" y="f5"/>
                </a:moveTo>
                <a:cubicBezTo>
                  <a:pt x="f9" y="f5"/>
                  <a:pt x="f10" y="f11"/>
                  <a:pt x="f12" y="f13"/>
                </a:cubicBezTo>
                <a:lnTo>
                  <a:pt x="f6" y="f14"/>
                </a:lnTo>
                <a:lnTo>
                  <a:pt x="f6" y="f7"/>
                </a:lnTo>
                <a:lnTo>
                  <a:pt x="f5" y="f7"/>
                </a:lnTo>
                <a:lnTo>
                  <a:pt x="f15" y="f16"/>
                </a:lnTo>
                <a:cubicBezTo>
                  <a:pt x="f17" y="f18"/>
                  <a:pt x="f19" y="f5"/>
                  <a:pt x="f8" y="f5"/>
                </a:cubicBezTo>
                <a:close/>
              </a:path>
            </a:pathLst>
          </a:custGeom>
          <a:solidFill>
            <a:srgbClr val="0F9ED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B9C360E-35EA-4B5C-87EC-27D3E8E578C2}"/>
              </a:ext>
            </a:extLst>
          </p:cNvPr>
          <p:cNvSpPr/>
          <p:nvPr/>
        </p:nvSpPr>
        <p:spPr>
          <a:xfrm>
            <a:off x="-720099" y="5467609"/>
            <a:ext cx="3389836" cy="308212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C2B842E-AC94-4C15-B81B-66F080CADB3E}"/>
              </a:ext>
            </a:extLst>
          </p:cNvPr>
          <p:cNvSpPr/>
          <p:nvPr/>
        </p:nvSpPr>
        <p:spPr>
          <a:xfrm>
            <a:off x="10085850" y="508497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4F97D4F-059D-4A35-83EC-F485E1DFB44C}"/>
              </a:ext>
            </a:extLst>
          </p:cNvPr>
          <p:cNvSpPr/>
          <p:nvPr/>
        </p:nvSpPr>
        <p:spPr>
          <a:xfrm>
            <a:off x="11149983" y="335968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E53129-BD77-41E6-8494-185DFD862EA7}"/>
              </a:ext>
            </a:extLst>
          </p:cNvPr>
          <p:cNvSpPr/>
          <p:nvPr/>
        </p:nvSpPr>
        <p:spPr>
          <a:xfrm>
            <a:off x="10954356" y="1410672"/>
            <a:ext cx="601016" cy="6010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TextBox 107">
            <a:extLst>
              <a:ext uri="{FF2B5EF4-FFF2-40B4-BE49-F238E27FC236}">
                <a16:creationId xmlns:a16="http://schemas.microsoft.com/office/drawing/2014/main" id="{4A711510-5EC1-4902-AC6E-BBC9750418B0}"/>
              </a:ext>
            </a:extLst>
          </p:cNvPr>
          <p:cNvSpPr txBox="1"/>
          <p:nvPr/>
        </p:nvSpPr>
        <p:spPr>
          <a:xfrm>
            <a:off x="5976545" y="1411550"/>
            <a:ext cx="4564712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Aptos"/>
                <a:cs typeface="Aptos"/>
              </a:rPr>
              <a:t>Tachymetria, znana również jako tachymetria elektroniczna, jest jedną z najważniejszych metod pomiarowych w geodezji. Umożliwia jednoczesne mierzenie odległości, kątów poziomych i pionowych, co pozwala na precyzyjne określenie współrzędnych punktów w przestrzeni. </a:t>
            </a: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9" name="Picture 2" descr="A person in a yellow vest and white helmet standing in a large room with railroad tracks&#10;&#10;Description automatically generated">
            <a:extLst>
              <a:ext uri="{FF2B5EF4-FFF2-40B4-BE49-F238E27FC236}">
                <a16:creationId xmlns:a16="http://schemas.microsoft.com/office/drawing/2014/main" id="{5A5A37EB-ACCF-4AF9-AD04-F4D76E52A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17" y="1406484"/>
            <a:ext cx="5486400" cy="393234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000FAE4-3737-46E0-A403-186EFCFCC7D4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F9634D5-FC35-45DE-AADB-B07EFEAA24F8}"/>
              </a:ext>
            </a:extLst>
          </p:cNvPr>
          <p:cNvSpPr txBox="1"/>
          <p:nvPr/>
        </p:nvSpPr>
        <p:spPr>
          <a:xfrm>
            <a:off x="988457" y="787828"/>
            <a:ext cx="4619621" cy="3843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Praktyki zawodowe w Maladze były cennym doświadczeniem, które pozwoliło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nam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zdobyć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praktyczne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umiejętności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wykonywaniu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prac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geodezyjnych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terenowych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oraz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kameralnych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Dzięki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temu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jesteśmy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lepiej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przygotowani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do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przyszłych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wyzwań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zawodowych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w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dziedzinie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geodezji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kartografii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77437A-7CAF-4F3A-9691-EB20377C5B94}"/>
              </a:ext>
            </a:extLst>
          </p:cNvPr>
          <p:cNvSpPr/>
          <p:nvPr/>
        </p:nvSpPr>
        <p:spPr>
          <a:xfrm>
            <a:off x="0" y="0"/>
            <a:ext cx="12224849" cy="7124700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Picture 2" descr="A group of people standing in a grassy area&#10;&#10;Description automatically generated">
            <a:extLst>
              <a:ext uri="{FF2B5EF4-FFF2-40B4-BE49-F238E27FC236}">
                <a16:creationId xmlns:a16="http://schemas.microsoft.com/office/drawing/2014/main" id="{203B62B7-6DC8-4AD2-BE1D-8EE6C9C9FE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63" b="7978"/>
          <a:stretch>
            <a:fillRect/>
          </a:stretch>
        </p:blipFill>
        <p:spPr>
          <a:xfrm>
            <a:off x="6030170" y="0"/>
            <a:ext cx="6194679" cy="71247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B087C1F6-92A6-4AE2-8FEC-E781B2090876}"/>
              </a:ext>
            </a:extLst>
          </p:cNvPr>
          <p:cNvSpPr txBox="1"/>
          <p:nvPr/>
        </p:nvSpPr>
        <p:spPr>
          <a:xfrm>
            <a:off x="602262" y="1392545"/>
            <a:ext cx="5005816" cy="3843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Praktyki zawodowe w Maladze były cennym doświadczeniem, które pozwoliło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nam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zdobyć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praktyczne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umiejętności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wykonywaniu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prac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 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geodezyjnychterenowych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oraz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kameralnych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Dzięki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temu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jesteśmy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lepiej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przygotowani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do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przyszłych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wyzwań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zawodowych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w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dziedzinie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geodezji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kartografii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920217F-E32A-425D-AF19-FD72640C2D1E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1D326D6F-70ED-442D-BE79-20EEAB6A0DE8}"/>
              </a:ext>
            </a:extLst>
          </p:cNvPr>
          <p:cNvSpPr>
            <a:spLocks noMove="1" noResize="1"/>
          </p:cNvSpPr>
          <p:nvPr/>
        </p:nvSpPr>
        <p:spPr>
          <a:xfrm>
            <a:off x="187387" y="181572"/>
            <a:ext cx="11823640" cy="6501091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BA3F60-5F5F-49F0-93EF-0EB75062CFE8}"/>
              </a:ext>
            </a:extLst>
          </p:cNvPr>
          <p:cNvSpPr/>
          <p:nvPr/>
        </p:nvSpPr>
        <p:spPr>
          <a:xfrm>
            <a:off x="1" y="-1"/>
            <a:ext cx="12188952" cy="182881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4F1E4F9-8A9F-4503-B279-6959485852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8434" r="9252" b="-1"/>
          <a:stretch>
            <a:fillRect/>
          </a:stretch>
        </p:blipFill>
        <p:spPr>
          <a:xfrm>
            <a:off x="180973" y="175337"/>
            <a:ext cx="11823640" cy="64997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6BEC9FE9-29A7-48C1-B751-143AAB402FDD}"/>
              </a:ext>
            </a:extLst>
          </p:cNvPr>
          <p:cNvSpPr txBox="1"/>
          <p:nvPr/>
        </p:nvSpPr>
        <p:spPr>
          <a:xfrm>
            <a:off x="249726" y="2987785"/>
            <a:ext cx="11817801" cy="8811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Dziękujemy za uwagę</a:t>
            </a:r>
            <a:endParaRPr lang="en-US" sz="4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C0E1C7-C2AB-42EA-A0B5-DD60519511D1}"/>
              </a:ext>
            </a:extLst>
          </p:cNvPr>
          <p:cNvSpPr/>
          <p:nvPr/>
        </p:nvSpPr>
        <p:spPr>
          <a:xfrm>
            <a:off x="-1683" y="6678890"/>
            <a:ext cx="12188952" cy="182881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35BBD9-542A-4774-AB63-B638D328F86F}"/>
              </a:ext>
            </a:extLst>
          </p:cNvPr>
          <p:cNvSpPr/>
          <p:nvPr/>
        </p:nvSpPr>
        <p:spPr>
          <a:xfrm flipV="1">
            <a:off x="-62914" y="202890"/>
            <a:ext cx="247094" cy="6499782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6062BA-479C-4A54-8B82-65B08D9C4E25}"/>
              </a:ext>
            </a:extLst>
          </p:cNvPr>
          <p:cNvSpPr/>
          <p:nvPr/>
        </p:nvSpPr>
        <p:spPr>
          <a:xfrm flipV="1">
            <a:off x="12001980" y="174028"/>
            <a:ext cx="190020" cy="6499782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10</TotalTime>
  <Words>464</Words>
  <Application>Microsoft Office PowerPoint</Application>
  <PresentationFormat>Widescreen</PresentationFormat>
  <Paragraphs>19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Meiryo</vt:lpstr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Тимофей Жавранков</dc:creator>
  <cp:lastModifiedBy>Жавранков Тимофій</cp:lastModifiedBy>
  <cp:revision>440</cp:revision>
  <dcterms:created xsi:type="dcterms:W3CDTF">2013-07-15T20:26:40Z</dcterms:created>
  <dcterms:modified xsi:type="dcterms:W3CDTF">2024-06-12T18:56:58Z</dcterms:modified>
</cp:coreProperties>
</file>