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3" r:id="rId1"/>
  </p:sldMasterIdLst>
  <p:sldIdLst>
    <p:sldId id="257" r:id="rId2"/>
    <p:sldId id="259" r:id="rId3"/>
    <p:sldId id="260" r:id="rId4"/>
    <p:sldId id="262" r:id="rId5"/>
    <p:sldId id="264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EE87-EBD5-4F12-A48A-63ACA297AC8F}" type="datetimeFigureOut">
              <a:rPr lang="en-US" smtClean="0"/>
              <a:t>6/9/2024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110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smtClean="0"/>
              <a:t>6/9/2024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008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smtClean="0"/>
              <a:t>6/9/2024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426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smtClean="0"/>
              <a:t>6/9/2024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803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smtClean="0"/>
              <a:t>6/9/2024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881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smtClean="0"/>
              <a:t>6/9/2024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181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smtClean="0"/>
              <a:t>6/9/2024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134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smtClean="0"/>
              <a:t>6/9/2024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826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90298CD5-6C1E-4009-B41F-6DF62E31D3BE}" type="datetimeFigureOut">
              <a:rPr lang="en-US" smtClean="0"/>
              <a:pPr/>
              <a:t>6/9/2024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123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6/9/2024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97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6/9/2024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6770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6/9/2024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7402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smtClean="0"/>
              <a:t>6/9/2024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023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smtClean="0"/>
              <a:t>6/9/2024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810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6/9/2024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6516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492F064F-F6C8-1050-A335-97B629C51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2655" y="1259458"/>
            <a:ext cx="9137759" cy="30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736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3EEE7C-097F-10A3-61C5-FD315115D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Na jednej z lekcji rozmawialiśmy na temat Agendy 2030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468546B-DD6B-339F-C4EB-E7ADDC62E3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3200" b="0" i="0" dirty="0">
                <a:solidFill>
                  <a:srgbClr val="BFBFBF"/>
                </a:solidFill>
                <a:effectLst/>
                <a:highlight>
                  <a:srgbClr val="1F1F1F"/>
                </a:highlight>
                <a:latin typeface="Franklin Gothic Demi" panose="020B0703020102020204" pitchFamily="34" charset="0"/>
              </a:rPr>
              <a:t>Agenda 2030, czyli Cele Zrównoważonego Rozwoju to plan działania na rzecz przemian i przeobrażeń świata, w którym potrzeby obecnego pokolenia mogą być zaspokojone w sposób zrównoważony , z szacunkiem dla środowiska oraz z uwzględnieniem potrzeb przyszłych pokoleń.</a:t>
            </a:r>
            <a:endParaRPr lang="pl-PL" sz="3200" dirty="0"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207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081B1605-2D42-F938-10C3-4DB180AF8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3858" y="1889185"/>
            <a:ext cx="6625086" cy="4968815"/>
          </a:xfrm>
          <a:prstGeom prst="rect">
            <a:avLst/>
          </a:prstGeom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EC3B0F4-F22D-DAC9-425C-2FB1E465ADB1}"/>
              </a:ext>
            </a:extLst>
          </p:cNvPr>
          <p:cNvSpPr txBox="1"/>
          <p:nvPr/>
        </p:nvSpPr>
        <p:spPr>
          <a:xfrm>
            <a:off x="501769" y="327805"/>
            <a:ext cx="1118846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>
                <a:latin typeface="Century Gothic" panose="020B0502020202020204" pitchFamily="34" charset="0"/>
              </a:rPr>
              <a:t>Przygotowywaliśmy plakaty na temat jednego z czterech wybranych celów</a:t>
            </a:r>
          </a:p>
          <a:p>
            <a:endParaRPr lang="pl-PL" sz="4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278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DF12517-FC3D-7617-301B-CB7B0E961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40" y="4973128"/>
            <a:ext cx="10561418" cy="1177506"/>
          </a:xfrm>
        </p:spPr>
        <p:txBody>
          <a:bodyPr>
            <a:noAutofit/>
          </a:bodyPr>
          <a:lstStyle/>
          <a:p>
            <a:r>
              <a:rPr lang="pl-PL" sz="4000" dirty="0"/>
              <a:t>Pracowaliśmy razem w grupach z włoskimi uczniami</a:t>
            </a:r>
          </a:p>
        </p:txBody>
      </p:sp>
      <p:pic>
        <p:nvPicPr>
          <p:cNvPr id="6" name="Symbol zastępczy obrazu 5">
            <a:extLst>
              <a:ext uri="{FF2B5EF4-FFF2-40B4-BE49-F238E27FC236}">
                <a16:creationId xmlns:a16="http://schemas.microsoft.com/office/drawing/2014/main" id="{F31B5215-BEA8-6A18-5BCE-CA91CF48EBD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5000" b="150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64801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2AE6889-9BEB-BCAA-A318-6ABD9D5D1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321" y="534838"/>
            <a:ext cx="5313871" cy="4658264"/>
          </a:xfrm>
        </p:spPr>
        <p:txBody>
          <a:bodyPr>
            <a:noAutofit/>
          </a:bodyPr>
          <a:lstStyle/>
          <a:p>
            <a:r>
              <a:rPr lang="pl-PL" sz="4000" dirty="0"/>
              <a:t>Po przygotowaniu plakatów przedstawialiśmy i tłumaczyliśmy jak możemy sami pomóc </a:t>
            </a:r>
            <a:r>
              <a:rPr lang="pl-PL" sz="4000"/>
              <a:t>w realizacji danego celu</a:t>
            </a:r>
            <a:endParaRPr lang="pl-PL" sz="4000" dirty="0"/>
          </a:p>
        </p:txBody>
      </p:sp>
      <p:pic>
        <p:nvPicPr>
          <p:cNvPr id="10" name="Symbol zastępczy obrazu 9">
            <a:extLst>
              <a:ext uri="{FF2B5EF4-FFF2-40B4-BE49-F238E27FC236}">
                <a16:creationId xmlns:a16="http://schemas.microsoft.com/office/drawing/2014/main" id="{40574680-C1C6-6123-0995-F517BA345C6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7802" b="7802"/>
          <a:stretch>
            <a:fillRect/>
          </a:stretch>
        </p:blipFill>
        <p:spPr>
          <a:xfrm>
            <a:off x="6072996" y="0"/>
            <a:ext cx="6119004" cy="6858000"/>
          </a:xfrm>
        </p:spPr>
      </p:pic>
    </p:spTree>
    <p:extLst>
      <p:ext uri="{BB962C8B-B14F-4D97-AF65-F5344CB8AC3E}">
        <p14:creationId xmlns:p14="http://schemas.microsoft.com/office/powerpoint/2010/main" val="29890398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ytat">
  <a:themeElements>
    <a:clrScheme name="Aerodynamiczny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Cytat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ytat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7AF46513-5B0D-4B03-9323-32F3F0BFC9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TM03457503[[fn=Cytat]]</Template>
  <TotalTime>29</TotalTime>
  <Words>79</Words>
  <Application>Microsoft Office PowerPoint</Application>
  <PresentationFormat>Panoramiczny</PresentationFormat>
  <Paragraphs>5</Paragraphs>
  <Slides>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9" baseType="lpstr">
      <vt:lpstr>Century Gothic</vt:lpstr>
      <vt:lpstr>Franklin Gothic Demi</vt:lpstr>
      <vt:lpstr>Wingdings 2</vt:lpstr>
      <vt:lpstr>Cytat</vt:lpstr>
      <vt:lpstr>Prezentacja programu PowerPoint</vt:lpstr>
      <vt:lpstr>Na jednej z lekcji rozmawialiśmy na temat Agendy 2030</vt:lpstr>
      <vt:lpstr>Prezentacja programu PowerPoint</vt:lpstr>
      <vt:lpstr>Pracowaliśmy razem w grupach z włoskimi uczniami</vt:lpstr>
      <vt:lpstr>Po przygotowaniu plakatów przedstawialiśmy i tłumaczyliśmy jak możemy sami pomóc w realizacji danego celu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Joanna Drzał</dc:creator>
  <cp:lastModifiedBy>Izabela Sagan</cp:lastModifiedBy>
  <cp:revision>3</cp:revision>
  <dcterms:created xsi:type="dcterms:W3CDTF">2024-05-15T17:28:24Z</dcterms:created>
  <dcterms:modified xsi:type="dcterms:W3CDTF">2024-06-09T13:11:23Z</dcterms:modified>
</cp:coreProperties>
</file>