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sldIdLst>
    <p:sldId id="258" r:id="rId2"/>
    <p:sldId id="259" r:id="rId3"/>
    <p:sldId id="262" r:id="rId4"/>
    <p:sldId id="265" r:id="rId5"/>
    <p:sldId id="266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-10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613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432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088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6/9/2024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736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680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140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824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6/9/2024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93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6/9/2024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045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259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483132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4399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419345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2966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6/9/2024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6400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230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090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94BC2DA1-0D95-A73D-4FAA-6396C745E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001" y="1449239"/>
            <a:ext cx="9384908" cy="27218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968188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4A3886C1-9722-AA4E-3639-BC1110581EC5}"/>
              </a:ext>
            </a:extLst>
          </p:cNvPr>
          <p:cNvSpPr txBox="1"/>
          <p:nvPr/>
        </p:nvSpPr>
        <p:spPr>
          <a:xfrm>
            <a:off x="258792" y="345056"/>
            <a:ext cx="109641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dirty="0">
                <a:latin typeface="+mj-lt"/>
              </a:rPr>
              <a:t>Mart-Muzeum Sztuki Współczesnej i Nowoczesnej w </a:t>
            </a:r>
            <a:r>
              <a:rPr lang="pl-PL" sz="3600" dirty="0" err="1">
                <a:latin typeface="+mj-lt"/>
              </a:rPr>
              <a:t>Rovereto</a:t>
            </a:r>
            <a:r>
              <a:rPr lang="pl-PL" sz="3600" dirty="0">
                <a:latin typeface="+mj-lt"/>
              </a:rPr>
              <a:t> i Trydencie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9F5F3F9-D151-DDD0-ECB3-5B32317592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45385"/>
            <a:ext cx="12192000" cy="5416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060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obrazu 5">
            <a:extLst>
              <a:ext uri="{FF2B5EF4-FFF2-40B4-BE49-F238E27FC236}">
                <a16:creationId xmlns:a16="http://schemas.microsoft.com/office/drawing/2014/main" id="{89F9D6C4-6634-9D94-1A52-65B8D2D16C9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0182" b="20182"/>
          <a:stretch>
            <a:fillRect/>
          </a:stretch>
        </p:blipFill>
        <p:spPr>
          <a:xfrm>
            <a:off x="0" y="0"/>
            <a:ext cx="12192000" cy="5454089"/>
          </a:xfrm>
        </p:spPr>
      </p:pic>
      <p:sp>
        <p:nvSpPr>
          <p:cNvPr id="9" name="Symbol zastępczy tekstu 3">
            <a:extLst>
              <a:ext uri="{FF2B5EF4-FFF2-40B4-BE49-F238E27FC236}">
                <a16:creationId xmlns:a16="http://schemas.microsoft.com/office/drawing/2014/main" id="{DCCD7735-942B-6213-79A6-880989222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38" y="5757863"/>
            <a:ext cx="11761787" cy="650875"/>
          </a:xfrm>
        </p:spPr>
        <p:txBody>
          <a:bodyPr>
            <a:normAutofit fontScale="90000"/>
          </a:bodyPr>
          <a:lstStyle/>
          <a:p>
            <a:r>
              <a:rPr lang="pl-PL" b="1" i="0" dirty="0">
                <a:solidFill>
                  <a:schemeClr val="tx1"/>
                </a:solidFill>
                <a:effectLst/>
                <a:latin typeface="+mn-lt"/>
                <a:cs typeface="Arial" panose="020B0604020202020204" pitchFamily="34" charset="0"/>
              </a:rPr>
              <a:t>Kolekcja stała zawiera ponad 20 000 dzieł sztuki, w tym obrazy, rysunki, grafiki i rzeźby</a:t>
            </a:r>
            <a:r>
              <a:rPr lang="pl-PL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46364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2BA853-301B-6417-A37C-B6D68A319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025" y="172527"/>
            <a:ext cx="8596668" cy="1320800"/>
          </a:xfrm>
        </p:spPr>
        <p:txBody>
          <a:bodyPr>
            <a:normAutofit/>
          </a:bodyPr>
          <a:lstStyle/>
          <a:p>
            <a:r>
              <a:rPr lang="pl-PL" dirty="0">
                <a:solidFill>
                  <a:schemeClr val="tx1"/>
                </a:solidFill>
              </a:rPr>
              <a:t>W Mart można zobaczyć największe arcydzieła włoskiej sztuki XX wieku.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9EB0CFD1-5CF6-6232-B07A-8E7E32E75F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3997" y="1466490"/>
            <a:ext cx="4424635" cy="5891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E89F413F-8B75-1C74-3C18-92A763ED61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359" y="1466490"/>
            <a:ext cx="7379407" cy="55381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10710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CAF3D48F-5BF4-F7B3-102A-76EFB7A0CD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78611" y="-598685"/>
            <a:ext cx="12870611" cy="9642232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8D91840-2D1F-02F3-B298-D95B219BD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5104" y="109269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pl-PL" sz="6600" dirty="0">
                <a:solidFill>
                  <a:schemeClr val="tx1"/>
                </a:solidFill>
              </a:rPr>
              <a:t>					</a:t>
            </a:r>
            <a:r>
              <a:rPr lang="pl-PL" sz="6600" dirty="0">
                <a:solidFill>
                  <a:schemeClr val="tx1"/>
                </a:solidFill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ROVERETO  </a:t>
            </a:r>
            <a:br>
              <a:rPr lang="pl-PL" sz="6600" dirty="0">
                <a:solidFill>
                  <a:schemeClr val="tx1"/>
                </a:solidFill>
                <a:latin typeface="Cascadia Code SemiLight" panose="020B0609020000020004" pitchFamily="49" charset="0"/>
                <a:cs typeface="Cascadia Code SemiLight" panose="020B0609020000020004" pitchFamily="49" charset="0"/>
              </a:rPr>
            </a:br>
            <a:r>
              <a:rPr lang="pl-PL" dirty="0">
                <a:solidFill>
                  <a:schemeClr val="tx1"/>
                </a:solidFill>
                <a:latin typeface="Cascadia Code SemiLight" panose="020B0609020000020004" pitchFamily="49" charset="0"/>
                <a:cs typeface="Cascadia Code SemiLight" panose="020B0609020000020004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35918533"/>
      </p:ext>
    </p:extLst>
  </p:cSld>
  <p:clrMapOvr>
    <a:masterClrMapping/>
  </p:clrMapOvr>
</p:sld>
</file>

<file path=ppt/theme/theme1.xml><?xml version="1.0" encoding="utf-8"?>
<a:theme xmlns:a="http://schemas.openxmlformats.org/drawingml/2006/main" name="Faseta">
  <a:themeElements>
    <a:clrScheme name="Niebieskozielony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33</TotalTime>
  <Words>47</Words>
  <Application>Microsoft Office PowerPoint</Application>
  <PresentationFormat>Panoramiczny</PresentationFormat>
  <Paragraphs>4</Paragraphs>
  <Slides>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10" baseType="lpstr">
      <vt:lpstr>Arial</vt:lpstr>
      <vt:lpstr>Cascadia Code SemiLight</vt:lpstr>
      <vt:lpstr>Trebuchet MS</vt:lpstr>
      <vt:lpstr>Wingdings 3</vt:lpstr>
      <vt:lpstr>Faseta</vt:lpstr>
      <vt:lpstr>Prezentacja programu PowerPoint</vt:lpstr>
      <vt:lpstr>Prezentacja programu PowerPoint</vt:lpstr>
      <vt:lpstr>Kolekcja stała zawiera ponad 20 000 dzieł sztuki, w tym obrazy, rysunki, grafiki i rzeźby.</vt:lpstr>
      <vt:lpstr>W Mart można zobaczyć największe arcydzieła włoskiej sztuki XX wieku.</vt:lpstr>
      <vt:lpstr>     ROVERETO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Joanna Drzał</dc:creator>
  <cp:lastModifiedBy>Izabela Sagan</cp:lastModifiedBy>
  <cp:revision>1</cp:revision>
  <dcterms:created xsi:type="dcterms:W3CDTF">2024-05-15T19:02:36Z</dcterms:created>
  <dcterms:modified xsi:type="dcterms:W3CDTF">2024-06-09T13:06:34Z</dcterms:modified>
</cp:coreProperties>
</file>