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82" d="100"/>
          <a:sy n="82" d="100"/>
        </p:scale>
        <p:origin x="148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1EA39-18E2-4F63-A723-A5F8130A87C2}" type="datetimeFigureOut">
              <a:rPr lang="pl-PL" smtClean="0"/>
              <a:t>09.06.2024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1F9F9-3AF4-4A91-8CD8-50631FF1467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360BD5-7A48-31A7-90AE-D1625191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61EAD3-F697-59DD-270E-B268E27DA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Projekt</a:t>
            </a:r>
            <a:r>
              <a:rPr lang="pl-PL" sz="39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pl-PL" sz="3900" b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Zorientowani na rozwój kompetencji kluczowych</a:t>
            </a:r>
            <a:r>
              <a:rPr lang="pl-PL" sz="39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numerze </a:t>
            </a:r>
            <a:r>
              <a:rPr lang="pl-PL" sz="39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2023-1-PL01-KA121-SCH-000132927 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39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spółfinansowany przez Unię Europejską,</a:t>
            </a:r>
            <a:r>
              <a:rPr lang="pl-PL" sz="39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realizowany w Zespole Szkół Kształcenia Ustawicznego w Rzeszowie  od 01.06.2023 do 31.08.2024. </a:t>
            </a:r>
            <a:r>
              <a:rPr lang="pl-PL" sz="39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Dofinansowanie projektu z UE: 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50 205,00 </a:t>
            </a:r>
            <a:r>
              <a:rPr lang="pl-PL" sz="39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EUR.</a:t>
            </a:r>
            <a:endParaRPr lang="pl-PL" sz="39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3472638-D2E4-D33B-1555-8A6F768F5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9540"/>
            <a:ext cx="5760720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65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772400" cy="1470025"/>
          </a:xfrm>
        </p:spPr>
        <p:txBody>
          <a:bodyPr/>
          <a:lstStyle/>
          <a:p>
            <a:r>
              <a:rPr lang="pl-PL" dirty="0"/>
              <a:t>Zajęcia z języka angielskiego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Wzajemna wymiana elementami kultury </a:t>
            </a:r>
          </a:p>
        </p:txBody>
      </p:sp>
      <p:pic>
        <p:nvPicPr>
          <p:cNvPr id="4" name="Obraz 3" descr="439211786_7470264326396130_169183683575051034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1069" y="0"/>
            <a:ext cx="3619461" cy="2714596"/>
          </a:xfrm>
          <a:prstGeom prst="rect">
            <a:avLst/>
          </a:prstGeom>
        </p:spPr>
      </p:pic>
      <p:pic>
        <p:nvPicPr>
          <p:cNvPr id="5" name="Obraz 4" descr="440345883_390108780674816_627129074188672783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0"/>
            <a:ext cx="3714744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Dzień pierwszy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pPr>
              <a:buNone/>
            </a:pPr>
            <a:r>
              <a:rPr lang="pl-PL" dirty="0"/>
              <a:t>Na pierwszych zajęciach po ogólnym poznaniu się poczęstowaliśmy włoskie grupy uczniów naszymi tradycyjnymi polskimi słodyczami </a:t>
            </a:r>
          </a:p>
        </p:txBody>
      </p:sp>
      <p:pic>
        <p:nvPicPr>
          <p:cNvPr id="4" name="Obraz 3" descr="c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3286124"/>
            <a:ext cx="2495561" cy="3344566"/>
          </a:xfrm>
          <a:prstGeom prst="rect">
            <a:avLst/>
          </a:prstGeom>
        </p:spPr>
      </p:pic>
      <p:pic>
        <p:nvPicPr>
          <p:cNvPr id="5" name="Obraz 4" descr="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3286124"/>
            <a:ext cx="4638367" cy="25974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Następne zajęcia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/>
              <a:t>Na kolejnych zajęciach dostaliśmy wskazówkę gdzie zjeść najlepszą pizze w </a:t>
            </a:r>
            <a:r>
              <a:rPr lang="pl-PL" dirty="0" err="1"/>
              <a:t>Cles</a:t>
            </a:r>
            <a:r>
              <a:rPr lang="pl-PL" dirty="0"/>
              <a:t> , gdzie udaliśmy się na pyszny obiad . </a:t>
            </a:r>
          </a:p>
        </p:txBody>
      </p:sp>
      <p:pic>
        <p:nvPicPr>
          <p:cNvPr id="4" name="Obraz 3" descr="435822348_1383986385617886_819568838293360583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3047974"/>
            <a:ext cx="2857520" cy="3810026"/>
          </a:xfrm>
          <a:prstGeom prst="rect">
            <a:avLst/>
          </a:prstGeom>
        </p:spPr>
      </p:pic>
      <p:pic>
        <p:nvPicPr>
          <p:cNvPr id="5" name="Obraz 4" descr="438115753_789910999740008_665937346369550298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3024162"/>
            <a:ext cx="2875379" cy="38338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Dzień drugi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Tego dnia część naszej grupy przedstawiała prezentacje na temat naszych słynnych i tradycyjnych polskich potraw.</a:t>
            </a:r>
          </a:p>
        </p:txBody>
      </p:sp>
      <p:pic>
        <p:nvPicPr>
          <p:cNvPr id="4" name="Obraz 3" descr="j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143248"/>
            <a:ext cx="3242028" cy="2157422"/>
          </a:xfrm>
          <a:prstGeom prst="rect">
            <a:avLst/>
          </a:prstGeom>
        </p:spPr>
      </p:pic>
      <p:pic>
        <p:nvPicPr>
          <p:cNvPr id="5" name="Obraz 4" descr="j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3143248"/>
            <a:ext cx="3385294" cy="2252759"/>
          </a:xfrm>
          <a:prstGeom prst="rect">
            <a:avLst/>
          </a:prstGeom>
        </p:spPr>
      </p:pic>
      <p:pic>
        <p:nvPicPr>
          <p:cNvPr id="6" name="Obraz 5" descr="j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4786322"/>
            <a:ext cx="3017532" cy="18335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Kolejne zajęcia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Na kolejnym spotkaniu podzieliliśmy się ciekawostkami o polskim sporcie, o którym Włosi bardzo dużo wiedzieli. </a:t>
            </a:r>
          </a:p>
        </p:txBody>
      </p:sp>
      <p:pic>
        <p:nvPicPr>
          <p:cNvPr id="4" name="Obraz 3" descr="433440405_1606876079889418_163886722270536580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724" y="3071810"/>
            <a:ext cx="1877319" cy="3786190"/>
          </a:xfrm>
          <a:prstGeom prst="rect">
            <a:avLst/>
          </a:prstGeom>
        </p:spPr>
      </p:pic>
      <p:pic>
        <p:nvPicPr>
          <p:cNvPr id="5" name="Obraz 4" descr="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3071810"/>
            <a:ext cx="3189257" cy="2076459"/>
          </a:xfrm>
          <a:prstGeom prst="rect">
            <a:avLst/>
          </a:prstGeom>
        </p:spPr>
      </p:pic>
      <p:pic>
        <p:nvPicPr>
          <p:cNvPr id="6" name="Obraz 5" descr="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4500570"/>
            <a:ext cx="3134675" cy="20859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Dzień trzeci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Na zajęciach z włoską nauczycielką angielskiego dowiedzieliśmy się o historii kilku miast i legend o ciekawych zabytkach .</a:t>
            </a:r>
          </a:p>
        </p:txBody>
      </p:sp>
      <p:pic>
        <p:nvPicPr>
          <p:cNvPr id="4" name="Obraz 3" descr="437066074_1124979312081073_487572578570893824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286124"/>
            <a:ext cx="2678907" cy="3571876"/>
          </a:xfrm>
          <a:prstGeom prst="rect">
            <a:avLst/>
          </a:prstGeom>
        </p:spPr>
      </p:pic>
      <p:pic>
        <p:nvPicPr>
          <p:cNvPr id="5" name="Obraz 4" descr="438154271_355652903637468_192834719600377337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3286124"/>
            <a:ext cx="2678907" cy="3571876"/>
          </a:xfrm>
          <a:prstGeom prst="rect">
            <a:avLst/>
          </a:prstGeom>
        </p:spPr>
      </p:pic>
      <p:pic>
        <p:nvPicPr>
          <p:cNvPr id="6" name="Obraz 5" descr="439575736_1592289901609379_281192293571480561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3262311"/>
            <a:ext cx="2696767" cy="35956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Nastepna</a:t>
            </a:r>
            <a:r>
              <a:rPr lang="pl-PL" dirty="0"/>
              <a:t> lekcja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Ciekawym elementem każdej kultury jest muzyka z nią tez się zapoznaliśmy na lekcji wysłuchaliśmy kilka polskich jak i włoskich piosenek. </a:t>
            </a:r>
          </a:p>
        </p:txBody>
      </p:sp>
      <p:pic>
        <p:nvPicPr>
          <p:cNvPr id="4" name="Obraz 3" descr="m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3571876"/>
            <a:ext cx="3338069" cy="2500330"/>
          </a:xfrm>
          <a:prstGeom prst="rect">
            <a:avLst/>
          </a:prstGeom>
        </p:spPr>
      </p:pic>
      <p:pic>
        <p:nvPicPr>
          <p:cNvPr id="5" name="Obraz 4" descr="m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500438"/>
            <a:ext cx="3757326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Jedne z ostatnich zajęć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Na tym spotkaniu podzieliliśmy się z włoską grupą naszą polską historią oraz ciekawostkami o miastach takich jak Kraków i Warszawa  oraz Rzeszów . </a:t>
            </a:r>
          </a:p>
        </p:txBody>
      </p:sp>
      <p:pic>
        <p:nvPicPr>
          <p:cNvPr id="4" name="Obraz 3" descr="Krako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786190"/>
            <a:ext cx="3047984" cy="2033441"/>
          </a:xfrm>
          <a:prstGeom prst="rect">
            <a:avLst/>
          </a:prstGeom>
        </p:spPr>
      </p:pic>
      <p:pic>
        <p:nvPicPr>
          <p:cNvPr id="5" name="Obraz 4" descr="warszaw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3714752"/>
            <a:ext cx="3134675" cy="2085984"/>
          </a:xfrm>
          <a:prstGeom prst="rect">
            <a:avLst/>
          </a:prstGeom>
        </p:spPr>
      </p:pic>
      <p:pic>
        <p:nvPicPr>
          <p:cNvPr id="6" name="Obraz 5" descr="rzeszo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4572008"/>
            <a:ext cx="3027323" cy="20145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Ostatni dzień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W ramach podziękowania włoska grupa chłopców przygotowała dla nas niesamowity poczęstunek , mogliśmy skosztować serów wędlin oraz pieczywa . </a:t>
            </a:r>
          </a:p>
        </p:txBody>
      </p:sp>
      <p:pic>
        <p:nvPicPr>
          <p:cNvPr id="4" name="Obraz 3" descr="437000223_753670276913082_327637216547871332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643314"/>
            <a:ext cx="4000464" cy="3000348"/>
          </a:xfrm>
          <a:prstGeom prst="rect">
            <a:avLst/>
          </a:prstGeom>
        </p:spPr>
      </p:pic>
      <p:pic>
        <p:nvPicPr>
          <p:cNvPr id="5" name="Obraz 4" descr="wloskie-sery-6-rodzajow-2433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3143248"/>
            <a:ext cx="2952744" cy="2214558"/>
          </a:xfrm>
          <a:prstGeom prst="rect">
            <a:avLst/>
          </a:prstGeom>
        </p:spPr>
      </p:pic>
      <p:pic>
        <p:nvPicPr>
          <p:cNvPr id="6" name="Obraz 5" descr="wloskie-wedlin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4643446"/>
            <a:ext cx="3000371" cy="20002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2000264"/>
          </a:xfrm>
        </p:spPr>
        <p:txBody>
          <a:bodyPr/>
          <a:lstStyle/>
          <a:p>
            <a:r>
              <a:rPr lang="pl-PL" dirty="0"/>
              <a:t>Dziękujemy za uwagę !!!</a:t>
            </a:r>
          </a:p>
        </p:txBody>
      </p:sp>
      <p:pic>
        <p:nvPicPr>
          <p:cNvPr id="4" name="Symbol zastępczy zawartości 3" descr="436953315_1373413863356945_1403606364423185678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571612"/>
            <a:ext cx="3429000" cy="2571750"/>
          </a:xfrm>
        </p:spPr>
      </p:pic>
      <p:pic>
        <p:nvPicPr>
          <p:cNvPr id="5" name="Obraz 4" descr="436995611_1094453541855172_151331676840785756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643050"/>
            <a:ext cx="3500430" cy="2625323"/>
          </a:xfrm>
          <a:prstGeom prst="rect">
            <a:avLst/>
          </a:prstGeom>
        </p:spPr>
      </p:pic>
      <p:pic>
        <p:nvPicPr>
          <p:cNvPr id="6" name="Obraz 5" descr="438237715_2103243990055802_9041817737048436954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3964761"/>
            <a:ext cx="3857652" cy="28932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216</Words>
  <Application>Microsoft Office PowerPoint</Application>
  <PresentationFormat>Pokaz na ekranie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Motyw pakietu Office</vt:lpstr>
      <vt:lpstr>Prezentacja programu PowerPoint</vt:lpstr>
      <vt:lpstr>Zajęcia z języka angielskiego </vt:lpstr>
      <vt:lpstr>Dzień pierwszy </vt:lpstr>
      <vt:lpstr>Następne zajęcia </vt:lpstr>
      <vt:lpstr>Dzień drugi </vt:lpstr>
      <vt:lpstr>Kolejne zajęcia </vt:lpstr>
      <vt:lpstr>Dzień trzeci </vt:lpstr>
      <vt:lpstr>Nastepna lekcja </vt:lpstr>
      <vt:lpstr>Jedne z ostatnich zajęć </vt:lpstr>
      <vt:lpstr>Ostatni dzień </vt:lpstr>
      <vt:lpstr>Dziękujemy za uwagę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Zajęcia z języka angielskiego</dc:title>
  <dc:creator>Agnes</dc:creator>
  <cp:lastModifiedBy>Izabela Sagan</cp:lastModifiedBy>
  <cp:revision>12</cp:revision>
  <dcterms:created xsi:type="dcterms:W3CDTF">2024-05-11T13:34:26Z</dcterms:created>
  <dcterms:modified xsi:type="dcterms:W3CDTF">2024-06-09T13:04:52Z</dcterms:modified>
</cp:coreProperties>
</file>