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928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700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9519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013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100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686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5228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969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392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645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29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9DA0F-8668-4815-95F6-3D77A63D18C9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A91C5-7C49-4A48-AF0F-71D8DF4C04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4423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25.jp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g"/><Relationship Id="rId9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10" Type="http://schemas.openxmlformats.org/officeDocument/2006/relationships/image" Target="../media/image47.jpg"/><Relationship Id="rId4" Type="http://schemas.openxmlformats.org/officeDocument/2006/relationships/image" Target="../media/image41.jpeg"/><Relationship Id="rId9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11" y="1556792"/>
            <a:ext cx="8208000" cy="1467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602820" y="3284984"/>
            <a:ext cx="7645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effectLst/>
                <a:latin typeface="Times New Roman"/>
                <a:ea typeface="Calibri"/>
              </a:rPr>
              <a:t>Projekt </a:t>
            </a:r>
            <a:r>
              <a:rPr lang="pl-PL" b="1" dirty="0">
                <a:effectLst/>
                <a:latin typeface="Times New Roman"/>
                <a:ea typeface="Calibri"/>
              </a:rPr>
              <a:t>„</a:t>
            </a:r>
            <a:r>
              <a:rPr lang="pl-PL" b="1" dirty="0">
                <a:solidFill>
                  <a:srgbClr val="222222"/>
                </a:solidFill>
                <a:effectLst/>
                <a:latin typeface="Times New Roman"/>
                <a:ea typeface="Calibri"/>
              </a:rPr>
              <a:t>Nasze zagraniczne inspiracje zawodowe</a:t>
            </a:r>
            <a:r>
              <a:rPr lang="pl-PL" b="1" dirty="0">
                <a:effectLst/>
                <a:latin typeface="Times New Roman"/>
                <a:ea typeface="Calibri"/>
              </a:rPr>
              <a:t>” </a:t>
            </a:r>
            <a:r>
              <a:rPr lang="pl-PL" dirty="0">
                <a:effectLst/>
                <a:latin typeface="Times New Roman"/>
                <a:ea typeface="Calibri"/>
              </a:rPr>
              <a:t>o numerze </a:t>
            </a:r>
            <a:r>
              <a:rPr lang="pl-PL" b="1" dirty="0">
                <a:effectLst/>
                <a:latin typeface="Times New Roman"/>
                <a:ea typeface="Calibri"/>
              </a:rPr>
              <a:t>2023-1-PL01-KA121-VET-000132889 </a:t>
            </a:r>
            <a:r>
              <a:rPr lang="pl-PL" dirty="0">
                <a:effectLst/>
                <a:latin typeface="Times New Roman"/>
                <a:ea typeface="Calibri"/>
              </a:rPr>
              <a:t>w</a:t>
            </a:r>
            <a:r>
              <a:rPr lang="pl-PL" dirty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spółfinansowany przez Unię Europejską</a:t>
            </a:r>
            <a:r>
              <a:rPr lang="pl-PL" b="1" dirty="0">
                <a:effectLst/>
                <a:latin typeface="Times New Roman"/>
                <a:ea typeface="Calibri"/>
              </a:rPr>
              <a:t> </a:t>
            </a:r>
            <a:r>
              <a:rPr lang="pl-PL" dirty="0">
                <a:effectLst/>
                <a:latin typeface="Times New Roman"/>
                <a:ea typeface="Calibri"/>
              </a:rPr>
              <a:t> realizowany w Zespole Szkół Kształcenia Ustawicznego w Rzeszowie  od 01.06.2023 do 31.08.2024. Dofinansowanie projektu z UE: 57 381,00 EUR.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322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2555776" y="3212976"/>
            <a:ext cx="4248472" cy="566936"/>
          </a:xfrm>
        </p:spPr>
        <p:txBody>
          <a:bodyPr>
            <a:noAutofit/>
          </a:bodyPr>
          <a:lstStyle/>
          <a:p>
            <a:r>
              <a:rPr lang="pl-PL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GIBLARTAR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1475656" y="3789040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Uczniowie w piękny niedzielny dzień wybrali się do </a:t>
            </a:r>
            <a:r>
              <a:rPr lang="pl-PL" dirty="0" err="1"/>
              <a:t>Giblartaru</a:t>
            </a:r>
            <a:r>
              <a:rPr lang="pl-PL" dirty="0"/>
              <a:t>, gdzie podziwiali krajobraz miejsca oraz mogli odwiedzić małpki.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53970" cy="206084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4797152"/>
            <a:ext cx="2915816" cy="206084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1" y="2462798"/>
            <a:ext cx="1512539" cy="195621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199" y="0"/>
            <a:ext cx="4247801" cy="191741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970" y="12290"/>
            <a:ext cx="1642229" cy="2189638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322" y="1912970"/>
            <a:ext cx="1420310" cy="189374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3156"/>
            <a:ext cx="2699792" cy="2024844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176" y="5373216"/>
            <a:ext cx="1113588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3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594258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pl-PL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WYCIECZKA NA WSCHÓD </a:t>
            </a:r>
            <a:r>
              <a:rPr lang="pl-PL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SłOŃCA</a:t>
            </a:r>
            <a:r>
              <a:rPr lang="pl-PL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NA PLAŻĘ W MALADZE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187624" y="3661243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Nowy tydzień zaczynamy z wielką radością, ponieważ wybraliśmy się na wschód słońca na plaże w Maladze.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068" y="4507379"/>
            <a:ext cx="3525932" cy="235062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69672" cy="249289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6417"/>
            <a:ext cx="1763688" cy="235158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1869672" cy="249289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330" y="-5515"/>
            <a:ext cx="1851670" cy="246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4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8229600" cy="72008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MUZEUM PICASSO W MALADZE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775559" y="3573016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Uczennice architektury krajobrazu wybrały się do muzeum Picasso, które miały okazję poznać dzieła znanego malarza oraz rzeźbiarza. Malaga dla Pablo Picasso jest  miastem rodzinnym, ponieważ z </a:t>
            </a:r>
            <a:r>
              <a:rPr lang="pl-PL" dirty="0" err="1"/>
              <a:t>tamtąd</a:t>
            </a:r>
            <a:r>
              <a:rPr lang="pl-PL" dirty="0"/>
              <a:t> pochodzi. 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19872" cy="256490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334" y="4437112"/>
            <a:ext cx="1815666" cy="242088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322" y="0"/>
            <a:ext cx="1923678" cy="25649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9120"/>
            <a:ext cx="1761660" cy="234888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3949"/>
            <a:ext cx="1275606" cy="170080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77" y="4748808"/>
            <a:ext cx="1581894" cy="210919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0"/>
            <a:ext cx="1545636" cy="2060848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44" y="4813269"/>
            <a:ext cx="1514196" cy="20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6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MUZEUM MOTORYZACJI I MODY W MALADZE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686490" y="402415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Architektura krajobrazu wybrała się do muzeum motoryzacji i mody podziwiać zabytkowe pojazdy i stylizacje.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81128"/>
            <a:ext cx="1599642" cy="213285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1808820" cy="241176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944153"/>
            <a:ext cx="2525502" cy="189412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" y="4653136"/>
            <a:ext cx="1633730" cy="217830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8005"/>
            <a:ext cx="1995686" cy="266091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618" y="18897"/>
            <a:ext cx="1779662" cy="218086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547" y="44624"/>
            <a:ext cx="1435385" cy="1913847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4944152"/>
            <a:ext cx="1435385" cy="191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17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WYCIECZKA DO NERJI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386100" y="3779912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Zwiedzałyśmy piękną architekturę budynków oraz podziwiałyśmy krajobraz śródziemnomorski.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" y="4046488"/>
            <a:ext cx="1853952" cy="278092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001" y="0"/>
            <a:ext cx="1757999" cy="237033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32" y="4262512"/>
            <a:ext cx="1709936" cy="256490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0"/>
            <a:ext cx="1419622" cy="189282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361" y="2402931"/>
            <a:ext cx="1370239" cy="182698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" y="0"/>
            <a:ext cx="2139702" cy="2852936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523161"/>
            <a:ext cx="1728192" cy="230425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915" y="0"/>
            <a:ext cx="2627784" cy="175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HISTORYCZNY OGRÓD BOTANICZNY LA CONCEPCIÓN W MALADZE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923928"/>
            <a:ext cx="1898131" cy="284719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" y="0"/>
            <a:ext cx="2085696" cy="278092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5" y="3352428"/>
            <a:ext cx="1419622" cy="189282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105069"/>
            <a:ext cx="2627784" cy="175185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418"/>
            <a:ext cx="1800200" cy="2400267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700" y="23416"/>
            <a:ext cx="2077132" cy="276950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83" y="4640229"/>
            <a:ext cx="1599642" cy="213285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067" y="4757422"/>
            <a:ext cx="1548470" cy="2064627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320" y="936104"/>
            <a:ext cx="138361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1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898994" y="1340768"/>
            <a:ext cx="323120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200" dirty="0">
                <a:latin typeface="Baskerville Old Face" panose="02020602080505020303" pitchFamily="18" charset="0"/>
              </a:rPr>
              <a:t>Dziękuję za uwagę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r>
              <a:rPr lang="pl-PL" dirty="0"/>
              <a:t>	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318353" y="3140968"/>
            <a:ext cx="4392488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Przygotowały:</a:t>
            </a:r>
          </a:p>
          <a:p>
            <a:r>
              <a:rPr lang="pl-PL" dirty="0"/>
              <a:t>Agnieszka </a:t>
            </a:r>
            <a:r>
              <a:rPr lang="pl-PL" dirty="0" err="1"/>
              <a:t>Sebzda</a:t>
            </a:r>
            <a:r>
              <a:rPr lang="pl-PL" dirty="0"/>
              <a:t>, Wiktoria </a:t>
            </a:r>
            <a:r>
              <a:rPr lang="pl-PL" dirty="0" err="1"/>
              <a:t>Stanio</a:t>
            </a:r>
            <a:r>
              <a:rPr lang="pl-PL" dirty="0"/>
              <a:t>, Julia Zych</a:t>
            </a:r>
          </a:p>
        </p:txBody>
      </p:sp>
    </p:spTree>
    <p:extLst>
      <p:ext uri="{BB962C8B-B14F-4D97-AF65-F5344CB8AC3E}">
        <p14:creationId xmlns:p14="http://schemas.microsoft.com/office/powerpoint/2010/main" val="12076211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172</Words>
  <Application>Microsoft Office PowerPoint</Application>
  <PresentationFormat>Pokaz na ekranie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Angsana New</vt:lpstr>
      <vt:lpstr>Arial</vt:lpstr>
      <vt:lpstr>Baskerville Old Face</vt:lpstr>
      <vt:lpstr>Calibri</vt:lpstr>
      <vt:lpstr>Times New Roman</vt:lpstr>
      <vt:lpstr>Motyw pakietu Office</vt:lpstr>
      <vt:lpstr>Prezentacja programu PowerPoint</vt:lpstr>
      <vt:lpstr>GIBLARTAR</vt:lpstr>
      <vt:lpstr>WYCIECZKA NA WSCHÓD SłOŃCA NA PLAŻĘ W MALADZE</vt:lpstr>
      <vt:lpstr>MUZEUM PICASSO W MALADZE</vt:lpstr>
      <vt:lpstr>MUZEUM MOTORYZACJI I MODY W MALADZE</vt:lpstr>
      <vt:lpstr>WYCIECZKA DO NERJI</vt:lpstr>
      <vt:lpstr>HISTORYCZNY OGRÓD BOTANICZNY LA CONCEPCIÓN W MALADZE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Grazyna</dc:creator>
  <cp:lastModifiedBy>Izabela Sagan</cp:lastModifiedBy>
  <cp:revision>21</cp:revision>
  <dcterms:created xsi:type="dcterms:W3CDTF">2024-06-08T07:53:28Z</dcterms:created>
  <dcterms:modified xsi:type="dcterms:W3CDTF">2024-08-18T13:41:43Z</dcterms:modified>
</cp:coreProperties>
</file>